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37" r:id="rId1"/>
  </p:sldMasterIdLst>
  <p:notesMasterIdLst>
    <p:notesMasterId r:id="rId20"/>
  </p:notesMasterIdLst>
  <p:sldIdLst>
    <p:sldId id="256" r:id="rId2"/>
    <p:sldId id="257" r:id="rId3"/>
    <p:sldId id="261" r:id="rId4"/>
    <p:sldId id="259" r:id="rId5"/>
    <p:sldId id="260" r:id="rId6"/>
    <p:sldId id="263" r:id="rId7"/>
    <p:sldId id="275" r:id="rId8"/>
    <p:sldId id="264" r:id="rId9"/>
    <p:sldId id="265" r:id="rId10"/>
    <p:sldId id="266" r:id="rId11"/>
    <p:sldId id="267" r:id="rId12"/>
    <p:sldId id="268" r:id="rId13"/>
    <p:sldId id="270" r:id="rId14"/>
    <p:sldId id="947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4" autoAdjust="0"/>
    <p:restoredTop sz="69946" autoAdjust="0"/>
  </p:normalViewPr>
  <p:slideViewPr>
    <p:cSldViewPr snapToGrid="0">
      <p:cViewPr varScale="1">
        <p:scale>
          <a:sx n="39" d="100"/>
          <a:sy n="39" d="100"/>
        </p:scale>
        <p:origin x="408" y="30"/>
      </p:cViewPr>
      <p:guideLst/>
    </p:cSldViewPr>
  </p:slideViewPr>
  <p:notesTextViewPr>
    <p:cViewPr>
      <p:scale>
        <a:sx n="1" d="1"/>
        <a:sy n="1" d="1"/>
      </p:scale>
      <p:origin x="0" y="-60"/>
    </p:cViewPr>
  </p:notesTextViewPr>
  <p:sorterViewPr>
    <p:cViewPr varScale="1">
      <p:scale>
        <a:sx n="100" d="100"/>
        <a:sy n="100" d="100"/>
      </p:scale>
      <p:origin x="0" y="-27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Relationship Id="rId30" Type="http://schemas.openxmlformats.org/officeDocument/2006/relationships/customXml" Target="../customXml/item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dy Falgout" userId="93efec81-edea-4677-8d01-67e1d258b93f" providerId="ADAL" clId="{DCCF8170-DA95-4235-9441-25F5958759CE}"/>
    <pc:docChg chg="undo custSel mod addSld delSld modSld sldOrd">
      <pc:chgData name="Cyndy Falgout" userId="93efec81-edea-4677-8d01-67e1d258b93f" providerId="ADAL" clId="{DCCF8170-DA95-4235-9441-25F5958759CE}" dt="2021-01-08T13:33:44.344" v="7391" actId="27636"/>
      <pc:docMkLst>
        <pc:docMk/>
      </pc:docMkLst>
      <pc:sldChg chg="addSp delSp modSp mod">
        <pc:chgData name="Cyndy Falgout" userId="93efec81-edea-4677-8d01-67e1d258b93f" providerId="ADAL" clId="{DCCF8170-DA95-4235-9441-25F5958759CE}" dt="2021-01-04T17:27:08.431" v="6902" actId="207"/>
        <pc:sldMkLst>
          <pc:docMk/>
          <pc:sldMk cId="172157516" sldId="256"/>
        </pc:sldMkLst>
        <pc:spChg chg="mod">
          <ac:chgData name="Cyndy Falgout" userId="93efec81-edea-4677-8d01-67e1d258b93f" providerId="ADAL" clId="{DCCF8170-DA95-4235-9441-25F5958759CE}" dt="2021-01-04T17:26:57.525" v="6900" actId="26606"/>
          <ac:spMkLst>
            <pc:docMk/>
            <pc:sldMk cId="172157516" sldId="256"/>
            <ac:spMk id="2" creationId="{0B1A42F0-7433-4AA9-A4C7-949A7CB821D0}"/>
          </ac:spMkLst>
        </pc:spChg>
        <pc:spChg chg="mod">
          <ac:chgData name="Cyndy Falgout" userId="93efec81-edea-4677-8d01-67e1d258b93f" providerId="ADAL" clId="{DCCF8170-DA95-4235-9441-25F5958759CE}" dt="2021-01-04T17:27:08.431" v="6902" actId="207"/>
          <ac:spMkLst>
            <pc:docMk/>
            <pc:sldMk cId="172157516" sldId="256"/>
            <ac:spMk id="3" creationId="{C2ACCDC6-B4A8-479A-827E-C8EF14E4B669}"/>
          </ac:spMkLst>
        </pc:spChg>
        <pc:spChg chg="del">
          <ac:chgData name="Cyndy Falgout" userId="93efec81-edea-4677-8d01-67e1d258b93f" providerId="ADAL" clId="{DCCF8170-DA95-4235-9441-25F5958759CE}" dt="2021-01-01T21:15:11.336" v="1966" actId="26606"/>
          <ac:spMkLst>
            <pc:docMk/>
            <pc:sldMk cId="172157516" sldId="256"/>
            <ac:spMk id="10" creationId="{ED2D7C63-562A-41C7-892E-0C73F5D59870}"/>
          </ac:spMkLst>
        </pc:spChg>
        <pc:spChg chg="add del">
          <ac:chgData name="Cyndy Falgout" userId="93efec81-edea-4677-8d01-67e1d258b93f" providerId="ADAL" clId="{DCCF8170-DA95-4235-9441-25F5958759CE}" dt="2021-01-04T17:23:11.379" v="6881" actId="26606"/>
          <ac:spMkLst>
            <pc:docMk/>
            <pc:sldMk cId="172157516" sldId="256"/>
            <ac:spMk id="25" creationId="{ED2D7C63-562A-41C7-892E-0C73F5D59870}"/>
          </ac:spMkLst>
        </pc:spChg>
        <pc:spChg chg="add del">
          <ac:chgData name="Cyndy Falgout" userId="93efec81-edea-4677-8d01-67e1d258b93f" providerId="ADAL" clId="{DCCF8170-DA95-4235-9441-25F5958759CE}" dt="2021-01-04T17:23:40.059" v="6883" actId="26606"/>
          <ac:spMkLst>
            <pc:docMk/>
            <pc:sldMk cId="172157516" sldId="256"/>
            <ac:spMk id="37" creationId="{C5BDD1EA-D8C1-45AF-9F0A-14A2A137BA2A}"/>
          </ac:spMkLst>
        </pc:spChg>
        <pc:spChg chg="add del">
          <ac:chgData name="Cyndy Falgout" userId="93efec81-edea-4677-8d01-67e1d258b93f" providerId="ADAL" clId="{DCCF8170-DA95-4235-9441-25F5958759CE}" dt="2021-01-04T17:23:40.059" v="6883" actId="26606"/>
          <ac:spMkLst>
            <pc:docMk/>
            <pc:sldMk cId="172157516" sldId="256"/>
            <ac:spMk id="39" creationId="{14354E08-0068-48D7-A8AD-84C7B1CF585D}"/>
          </ac:spMkLst>
        </pc:spChg>
        <pc:spChg chg="add del">
          <ac:chgData name="Cyndy Falgout" userId="93efec81-edea-4677-8d01-67e1d258b93f" providerId="ADAL" clId="{DCCF8170-DA95-4235-9441-25F5958759CE}" dt="2021-01-04T17:26:57.540" v="6901" actId="26606"/>
          <ac:spMkLst>
            <pc:docMk/>
            <pc:sldMk cId="172157516" sldId="256"/>
            <ac:spMk id="51" creationId="{D067A139-86EB-480F-AE6B-AF8092F215E4}"/>
          </ac:spMkLst>
        </pc:spChg>
        <pc:spChg chg="add del">
          <ac:chgData name="Cyndy Falgout" userId="93efec81-edea-4677-8d01-67e1d258b93f" providerId="ADAL" clId="{DCCF8170-DA95-4235-9441-25F5958759CE}" dt="2021-01-04T17:26:57.540" v="6901" actId="26606"/>
          <ac:spMkLst>
            <pc:docMk/>
            <pc:sldMk cId="172157516" sldId="256"/>
            <ac:spMk id="53" creationId="{4E252378-AA68-427C-BF69-E4434E447DB5}"/>
          </ac:spMkLst>
        </pc:spChg>
        <pc:spChg chg="add del">
          <ac:chgData name="Cyndy Falgout" userId="93efec81-edea-4677-8d01-67e1d258b93f" providerId="ADAL" clId="{DCCF8170-DA95-4235-9441-25F5958759CE}" dt="2021-01-04T17:26:52.552" v="6896" actId="26606"/>
          <ac:spMkLst>
            <pc:docMk/>
            <pc:sldMk cId="172157516" sldId="256"/>
            <ac:spMk id="65" creationId="{C5BDD1EA-D8C1-45AF-9F0A-14A2A137BA2A}"/>
          </ac:spMkLst>
        </pc:spChg>
        <pc:spChg chg="add del">
          <ac:chgData name="Cyndy Falgout" userId="93efec81-edea-4677-8d01-67e1d258b93f" providerId="ADAL" clId="{DCCF8170-DA95-4235-9441-25F5958759CE}" dt="2021-01-04T17:26:52.552" v="6896" actId="26606"/>
          <ac:spMkLst>
            <pc:docMk/>
            <pc:sldMk cId="172157516" sldId="256"/>
            <ac:spMk id="67" creationId="{14354E08-0068-48D7-A8AD-84C7B1CF585D}"/>
          </ac:spMkLst>
        </pc:spChg>
        <pc:spChg chg="add del">
          <ac:chgData name="Cyndy Falgout" userId="93efec81-edea-4677-8d01-67e1d258b93f" providerId="ADAL" clId="{DCCF8170-DA95-4235-9441-25F5958759CE}" dt="2021-01-04T17:26:55.637" v="6898" actId="26606"/>
          <ac:spMkLst>
            <pc:docMk/>
            <pc:sldMk cId="172157516" sldId="256"/>
            <ac:spMk id="76" creationId="{E72AA1E7-7434-43A0-9D05-3C7D3ACC0539}"/>
          </ac:spMkLst>
        </pc:spChg>
        <pc:spChg chg="add del">
          <ac:chgData name="Cyndy Falgout" userId="93efec81-edea-4677-8d01-67e1d258b93f" providerId="ADAL" clId="{DCCF8170-DA95-4235-9441-25F5958759CE}" dt="2021-01-04T17:26:57.525" v="6900" actId="26606"/>
          <ac:spMkLst>
            <pc:docMk/>
            <pc:sldMk cId="172157516" sldId="256"/>
            <ac:spMk id="80" creationId="{BDA3A76A-4B4C-456C-9E11-7C85352E418B}"/>
          </ac:spMkLst>
        </pc:spChg>
        <pc:spChg chg="add">
          <ac:chgData name="Cyndy Falgout" userId="93efec81-edea-4677-8d01-67e1d258b93f" providerId="ADAL" clId="{DCCF8170-DA95-4235-9441-25F5958759CE}" dt="2021-01-04T17:26:57.540" v="6901" actId="26606"/>
          <ac:spMkLst>
            <pc:docMk/>
            <pc:sldMk cId="172157516" sldId="256"/>
            <ac:spMk id="84" creationId="{D067A139-86EB-480F-AE6B-AF8092F215E4}"/>
          </ac:spMkLst>
        </pc:spChg>
        <pc:spChg chg="add">
          <ac:chgData name="Cyndy Falgout" userId="93efec81-edea-4677-8d01-67e1d258b93f" providerId="ADAL" clId="{DCCF8170-DA95-4235-9441-25F5958759CE}" dt="2021-01-04T17:26:57.540" v="6901" actId="26606"/>
          <ac:spMkLst>
            <pc:docMk/>
            <pc:sldMk cId="172157516" sldId="256"/>
            <ac:spMk id="85" creationId="{4E252378-AA68-427C-BF69-E4434E447DB5}"/>
          </ac:spMkLst>
        </pc:spChg>
        <pc:grpChg chg="del">
          <ac:chgData name="Cyndy Falgout" userId="93efec81-edea-4677-8d01-67e1d258b93f" providerId="ADAL" clId="{DCCF8170-DA95-4235-9441-25F5958759CE}" dt="2021-01-01T21:15:11.336" v="1966" actId="26606"/>
          <ac:grpSpMkLst>
            <pc:docMk/>
            <pc:sldMk cId="172157516" sldId="256"/>
            <ac:grpSpMk id="15" creationId="{6DF25E23-BE15-4E36-A700-59F0CE8C54A8}"/>
          </ac:grpSpMkLst>
        </pc:grpChg>
        <pc:grpChg chg="add del">
          <ac:chgData name="Cyndy Falgout" userId="93efec81-edea-4677-8d01-67e1d258b93f" providerId="ADAL" clId="{DCCF8170-DA95-4235-9441-25F5958759CE}" dt="2021-01-04T17:23:11.379" v="6881" actId="26606"/>
          <ac:grpSpMkLst>
            <pc:docMk/>
            <pc:sldMk cId="172157516" sldId="256"/>
            <ac:grpSpMk id="27" creationId="{6DF25E23-BE15-4E36-A700-59F0CE8C54A8}"/>
          </ac:grpSpMkLst>
        </pc:grpChg>
        <pc:grpChg chg="add del">
          <ac:chgData name="Cyndy Falgout" userId="93efec81-edea-4677-8d01-67e1d258b93f" providerId="ADAL" clId="{DCCF8170-DA95-4235-9441-25F5958759CE}" dt="2021-01-04T17:23:40.059" v="6883" actId="26606"/>
          <ac:grpSpMkLst>
            <pc:docMk/>
            <pc:sldMk cId="172157516" sldId="256"/>
            <ac:grpSpMk id="41" creationId="{A779F34F-2960-4B81-BA08-445B6F6A0CD7}"/>
          </ac:grpSpMkLst>
        </pc:grpChg>
        <pc:grpChg chg="add del">
          <ac:chgData name="Cyndy Falgout" userId="93efec81-edea-4677-8d01-67e1d258b93f" providerId="ADAL" clId="{DCCF8170-DA95-4235-9441-25F5958759CE}" dt="2021-01-04T17:26:57.540" v="6901" actId="26606"/>
          <ac:grpSpMkLst>
            <pc:docMk/>
            <pc:sldMk cId="172157516" sldId="256"/>
            <ac:grpSpMk id="55" creationId="{65E8C853-59EA-4FCB-BB4E-1B0AEEA408EB}"/>
          </ac:grpSpMkLst>
        </pc:grpChg>
        <pc:grpChg chg="add del">
          <ac:chgData name="Cyndy Falgout" userId="93efec81-edea-4677-8d01-67e1d258b93f" providerId="ADAL" clId="{DCCF8170-DA95-4235-9441-25F5958759CE}" dt="2021-01-04T17:26:52.552" v="6896" actId="26606"/>
          <ac:grpSpMkLst>
            <pc:docMk/>
            <pc:sldMk cId="172157516" sldId="256"/>
            <ac:grpSpMk id="69" creationId="{A779F34F-2960-4B81-BA08-445B6F6A0CD7}"/>
          </ac:grpSpMkLst>
        </pc:grpChg>
        <pc:grpChg chg="add del">
          <ac:chgData name="Cyndy Falgout" userId="93efec81-edea-4677-8d01-67e1d258b93f" providerId="ADAL" clId="{DCCF8170-DA95-4235-9441-25F5958759CE}" dt="2021-01-04T17:26:55.637" v="6898" actId="26606"/>
          <ac:grpSpMkLst>
            <pc:docMk/>
            <pc:sldMk cId="172157516" sldId="256"/>
            <ac:grpSpMk id="77" creationId="{466FBB0E-B024-4E3B-9BBD-FF15FC76B681}"/>
          </ac:grpSpMkLst>
        </pc:grpChg>
        <pc:grpChg chg="add del">
          <ac:chgData name="Cyndy Falgout" userId="93efec81-edea-4677-8d01-67e1d258b93f" providerId="ADAL" clId="{DCCF8170-DA95-4235-9441-25F5958759CE}" dt="2021-01-04T17:26:57.525" v="6900" actId="26606"/>
          <ac:grpSpMkLst>
            <pc:docMk/>
            <pc:sldMk cId="172157516" sldId="256"/>
            <ac:grpSpMk id="81" creationId="{DD4CBF5D-710D-4A8C-B442-E5D98674747D}"/>
          </ac:grpSpMkLst>
        </pc:grpChg>
        <pc:grpChg chg="add">
          <ac:chgData name="Cyndy Falgout" userId="93efec81-edea-4677-8d01-67e1d258b93f" providerId="ADAL" clId="{DCCF8170-DA95-4235-9441-25F5958759CE}" dt="2021-01-04T17:26:57.540" v="6901" actId="26606"/>
          <ac:grpSpMkLst>
            <pc:docMk/>
            <pc:sldMk cId="172157516" sldId="256"/>
            <ac:grpSpMk id="86" creationId="{65E8C853-59EA-4FCB-BB4E-1B0AEEA408EB}"/>
          </ac:grpSpMkLst>
        </pc:grpChg>
        <pc:picChg chg="add del mod">
          <ac:chgData name="Cyndy Falgout" userId="93efec81-edea-4677-8d01-67e1d258b93f" providerId="ADAL" clId="{DCCF8170-DA95-4235-9441-25F5958759CE}" dt="2021-01-04T17:26:04.638" v="6885" actId="478"/>
          <ac:picMkLst>
            <pc:docMk/>
            <pc:sldMk cId="172157516" sldId="256"/>
            <ac:picMk id="5" creationId="{8E9F4790-B665-4348-9C69-57B2CDDDA464}"/>
          </ac:picMkLst>
        </pc:picChg>
        <pc:picChg chg="add del mod">
          <ac:chgData name="Cyndy Falgout" userId="93efec81-edea-4677-8d01-67e1d258b93f" providerId="ADAL" clId="{DCCF8170-DA95-4235-9441-25F5958759CE}" dt="2021-01-04T17:26:28.972" v="6890" actId="478"/>
          <ac:picMkLst>
            <pc:docMk/>
            <pc:sldMk cId="172157516" sldId="256"/>
            <ac:picMk id="6" creationId="{A1634452-1554-4A1C-81F6-833E32A6C9F6}"/>
          </ac:picMkLst>
        </pc:picChg>
        <pc:picChg chg="del">
          <ac:chgData name="Cyndy Falgout" userId="93efec81-edea-4677-8d01-67e1d258b93f" providerId="ADAL" clId="{DCCF8170-DA95-4235-9441-25F5958759CE}" dt="2021-01-01T21:14:56.932" v="1960" actId="478"/>
          <ac:picMkLst>
            <pc:docMk/>
            <pc:sldMk cId="172157516" sldId="256"/>
            <ac:picMk id="8" creationId="{09551574-A9B9-49BB-A03E-06ACD4D69DA9}"/>
          </ac:picMkLst>
        </pc:picChg>
        <pc:picChg chg="add mod">
          <ac:chgData name="Cyndy Falgout" userId="93efec81-edea-4677-8d01-67e1d258b93f" providerId="ADAL" clId="{DCCF8170-DA95-4235-9441-25F5958759CE}" dt="2021-01-04T17:26:57.540" v="6901" actId="26606"/>
          <ac:picMkLst>
            <pc:docMk/>
            <pc:sldMk cId="172157516" sldId="256"/>
            <ac:picMk id="8" creationId="{FF66A1D7-DDAC-497A-AEA5-022324FEDB4B}"/>
          </ac:picMkLst>
        </pc:picChg>
        <pc:picChg chg="add del mod">
          <ac:chgData name="Cyndy Falgout" userId="93efec81-edea-4677-8d01-67e1d258b93f" providerId="ADAL" clId="{DCCF8170-DA95-4235-9441-25F5958759CE}" dt="2021-01-04T17:22:51.784" v="6876" actId="478"/>
          <ac:picMkLst>
            <pc:docMk/>
            <pc:sldMk cId="172157516" sldId="256"/>
            <ac:picMk id="12" creationId="{F5D7C858-46E2-43E7-8BF7-94E9EE80A8D7}"/>
          </ac:picMkLst>
        </pc:picChg>
      </pc:sldChg>
      <pc:sldChg chg="modSp mod">
        <pc:chgData name="Cyndy Falgout" userId="93efec81-edea-4677-8d01-67e1d258b93f" providerId="ADAL" clId="{DCCF8170-DA95-4235-9441-25F5958759CE}" dt="2021-01-01T21:14:00.478" v="1959" actId="20577"/>
        <pc:sldMkLst>
          <pc:docMk/>
          <pc:sldMk cId="4148751104" sldId="257"/>
        </pc:sldMkLst>
        <pc:spChg chg="mod">
          <ac:chgData name="Cyndy Falgout" userId="93efec81-edea-4677-8d01-67e1d258b93f" providerId="ADAL" clId="{DCCF8170-DA95-4235-9441-25F5958759CE}" dt="2021-01-01T21:14:00.478" v="1959" actId="20577"/>
          <ac:spMkLst>
            <pc:docMk/>
            <pc:sldMk cId="4148751104" sldId="257"/>
            <ac:spMk id="3" creationId="{86D50684-B737-49B4-820E-71B96BB413B6}"/>
          </ac:spMkLst>
        </pc:spChg>
      </pc:sldChg>
      <pc:sldChg chg="addSp delSp modSp mod ord setBg chgLayout modNotesTx">
        <pc:chgData name="Cyndy Falgout" userId="93efec81-edea-4677-8d01-67e1d258b93f" providerId="ADAL" clId="{DCCF8170-DA95-4235-9441-25F5958759CE}" dt="2021-01-08T13:28:59.398" v="7044" actId="1035"/>
        <pc:sldMkLst>
          <pc:docMk/>
          <pc:sldMk cId="2452626881" sldId="259"/>
        </pc:sldMkLst>
        <pc:spChg chg="del">
          <ac:chgData name="Cyndy Falgout" userId="93efec81-edea-4677-8d01-67e1d258b93f" providerId="ADAL" clId="{DCCF8170-DA95-4235-9441-25F5958759CE}" dt="2021-01-01T20:48:24.861" v="273" actId="478"/>
          <ac:spMkLst>
            <pc:docMk/>
            <pc:sldMk cId="2452626881" sldId="259"/>
            <ac:spMk id="2" creationId="{CE7B9559-F2BC-4BE3-9010-77236284E445}"/>
          </ac:spMkLst>
        </pc:spChg>
        <pc:spChg chg="mod ord">
          <ac:chgData name="Cyndy Falgout" userId="93efec81-edea-4677-8d01-67e1d258b93f" providerId="ADAL" clId="{DCCF8170-DA95-4235-9441-25F5958759CE}" dt="2021-01-01T20:53:40.419" v="577" actId="700"/>
          <ac:spMkLst>
            <pc:docMk/>
            <pc:sldMk cId="2452626881" sldId="259"/>
            <ac:spMk id="4" creationId="{DE2C4F45-3EC0-4E47-AEF4-BE8C5FB9E8FF}"/>
          </ac:spMkLst>
        </pc:spChg>
        <pc:spChg chg="mod">
          <ac:chgData name="Cyndy Falgout" userId="93efec81-edea-4677-8d01-67e1d258b93f" providerId="ADAL" clId="{DCCF8170-DA95-4235-9441-25F5958759CE}" dt="2021-01-08T13:28:59.398" v="7044" actId="1035"/>
          <ac:spMkLst>
            <pc:docMk/>
            <pc:sldMk cId="2452626881" sldId="259"/>
            <ac:spMk id="6" creationId="{BE45206F-1D3D-41E9-A972-E25CF8EDA99C}"/>
          </ac:spMkLst>
        </pc:spChg>
        <pc:spChg chg="add del mod">
          <ac:chgData name="Cyndy Falgout" userId="93efec81-edea-4677-8d01-67e1d258b93f" providerId="ADAL" clId="{DCCF8170-DA95-4235-9441-25F5958759CE}" dt="2021-01-01T20:49:49.916" v="274" actId="931"/>
          <ac:spMkLst>
            <pc:docMk/>
            <pc:sldMk cId="2452626881" sldId="259"/>
            <ac:spMk id="7" creationId="{6C4D9054-9AD0-4F3C-849A-B8F9B88A62AF}"/>
          </ac:spMkLst>
        </pc:spChg>
        <pc:spChg chg="add del mod">
          <ac:chgData name="Cyndy Falgout" userId="93efec81-edea-4677-8d01-67e1d258b93f" providerId="ADAL" clId="{DCCF8170-DA95-4235-9441-25F5958759CE}" dt="2021-01-01T20:49:54.118" v="277" actId="478"/>
          <ac:spMkLst>
            <pc:docMk/>
            <pc:sldMk cId="2452626881" sldId="259"/>
            <ac:spMk id="9" creationId="{75E1E17B-E8CD-41C4-BCC9-03C062B2E77C}"/>
          </ac:spMkLst>
        </pc:spChg>
        <pc:spChg chg="add mod ord">
          <ac:chgData name="Cyndy Falgout" userId="93efec81-edea-4677-8d01-67e1d258b93f" providerId="ADAL" clId="{DCCF8170-DA95-4235-9441-25F5958759CE}" dt="2021-01-01T20:55:02.599" v="641" actId="120"/>
          <ac:spMkLst>
            <pc:docMk/>
            <pc:sldMk cId="2452626881" sldId="259"/>
            <ac:spMk id="12" creationId="{E7E47F17-3323-4BA3-8650-877784BCC0B3}"/>
          </ac:spMkLst>
        </pc:spChg>
        <pc:spChg chg="add del">
          <ac:chgData name="Cyndy Falgout" userId="93efec81-edea-4677-8d01-67e1d258b93f" providerId="ADAL" clId="{DCCF8170-DA95-4235-9441-25F5958759CE}" dt="2021-01-01T20:50:05.465" v="279" actId="26606"/>
          <ac:spMkLst>
            <pc:docMk/>
            <pc:sldMk cId="2452626881" sldId="259"/>
            <ac:spMk id="26" creationId="{58A973E8-C2D4-4C81-8ADE-C5C021A615E7}"/>
          </ac:spMkLst>
        </pc:spChg>
        <pc:spChg chg="add del">
          <ac:chgData name="Cyndy Falgout" userId="93efec81-edea-4677-8d01-67e1d258b93f" providerId="ADAL" clId="{DCCF8170-DA95-4235-9441-25F5958759CE}" dt="2021-01-01T20:50:05.465" v="279" actId="26606"/>
          <ac:spMkLst>
            <pc:docMk/>
            <pc:sldMk cId="2452626881" sldId="259"/>
            <ac:spMk id="35" creationId="{E05CABE9-5E7C-4773-BFCD-24B199FA1AE3}"/>
          </ac:spMkLst>
        </pc:spChg>
        <pc:grpChg chg="add del">
          <ac:chgData name="Cyndy Falgout" userId="93efec81-edea-4677-8d01-67e1d258b93f" providerId="ADAL" clId="{DCCF8170-DA95-4235-9441-25F5958759CE}" dt="2021-01-01T20:50:05.465" v="279" actId="26606"/>
          <ac:grpSpMkLst>
            <pc:docMk/>
            <pc:sldMk cId="2452626881" sldId="259"/>
            <ac:grpSpMk id="28" creationId="{A08E251A-5371-4E82-A0F3-2CA0C15AB09C}"/>
          </ac:grpSpMkLst>
        </pc:grpChg>
        <pc:picChg chg="del">
          <ac:chgData name="Cyndy Falgout" userId="93efec81-edea-4677-8d01-67e1d258b93f" providerId="ADAL" clId="{DCCF8170-DA95-4235-9441-25F5958759CE}" dt="2021-01-01T20:48:12.646" v="268" actId="478"/>
          <ac:picMkLst>
            <pc:docMk/>
            <pc:sldMk cId="2452626881" sldId="259"/>
            <ac:picMk id="5" creationId="{85FF50ED-3EC1-4309-BF42-50F0D09E2EB3}"/>
          </ac:picMkLst>
        </pc:picChg>
        <pc:picChg chg="add mod ord modCrop">
          <ac:chgData name="Cyndy Falgout" userId="93efec81-edea-4677-8d01-67e1d258b93f" providerId="ADAL" clId="{DCCF8170-DA95-4235-9441-25F5958759CE}" dt="2021-01-08T13:28:55.039" v="7037" actId="14100"/>
          <ac:picMkLst>
            <pc:docMk/>
            <pc:sldMk cId="2452626881" sldId="259"/>
            <ac:picMk id="11" creationId="{E50D15D4-2149-4901-9DE8-830D18C5F80A}"/>
          </ac:picMkLst>
        </pc:picChg>
        <pc:cxnChg chg="add del">
          <ac:chgData name="Cyndy Falgout" userId="93efec81-edea-4677-8d01-67e1d258b93f" providerId="ADAL" clId="{DCCF8170-DA95-4235-9441-25F5958759CE}" dt="2021-01-01T20:50:05.465" v="279" actId="26606"/>
          <ac:cxnSpMkLst>
            <pc:docMk/>
            <pc:sldMk cId="2452626881" sldId="259"/>
            <ac:cxnSpMk id="16" creationId="{8FD48FB1-66D8-4676-B0AA-C139A1DB78D1}"/>
          </ac:cxnSpMkLst>
        </pc:cxnChg>
        <pc:cxnChg chg="add del">
          <ac:chgData name="Cyndy Falgout" userId="93efec81-edea-4677-8d01-67e1d258b93f" providerId="ADAL" clId="{DCCF8170-DA95-4235-9441-25F5958759CE}" dt="2021-01-01T20:50:05.465" v="279" actId="26606"/>
          <ac:cxnSpMkLst>
            <pc:docMk/>
            <pc:sldMk cId="2452626881" sldId="259"/>
            <ac:cxnSpMk id="18" creationId="{F033F5AE-6728-4F19-8DED-658E674B31B9}"/>
          </ac:cxnSpMkLst>
        </pc:cxnChg>
        <pc:cxnChg chg="add del">
          <ac:chgData name="Cyndy Falgout" userId="93efec81-edea-4677-8d01-67e1d258b93f" providerId="ADAL" clId="{DCCF8170-DA95-4235-9441-25F5958759CE}" dt="2021-01-01T20:50:05.465" v="279" actId="26606"/>
          <ac:cxnSpMkLst>
            <pc:docMk/>
            <pc:sldMk cId="2452626881" sldId="259"/>
            <ac:cxnSpMk id="20" creationId="{82C7D74A-18BA-4709-A808-44E8815C4430}"/>
          </ac:cxnSpMkLst>
        </pc:cxnChg>
        <pc:cxnChg chg="add del">
          <ac:chgData name="Cyndy Falgout" userId="93efec81-edea-4677-8d01-67e1d258b93f" providerId="ADAL" clId="{DCCF8170-DA95-4235-9441-25F5958759CE}" dt="2021-01-01T20:50:05.465" v="279" actId="26606"/>
          <ac:cxnSpMkLst>
            <pc:docMk/>
            <pc:sldMk cId="2452626881" sldId="259"/>
            <ac:cxnSpMk id="22" creationId="{B5164A3F-1561-4039-8185-AB0EEB713EA7}"/>
          </ac:cxnSpMkLst>
        </pc:cxnChg>
        <pc:cxnChg chg="add del">
          <ac:chgData name="Cyndy Falgout" userId="93efec81-edea-4677-8d01-67e1d258b93f" providerId="ADAL" clId="{DCCF8170-DA95-4235-9441-25F5958759CE}" dt="2021-01-01T20:50:05.465" v="279" actId="26606"/>
          <ac:cxnSpMkLst>
            <pc:docMk/>
            <pc:sldMk cId="2452626881" sldId="259"/>
            <ac:cxnSpMk id="24" creationId="{2A35DB53-42BE-460E-9CA1-1294C98463CB}"/>
          </ac:cxnSpMkLst>
        </pc:cxnChg>
      </pc:sldChg>
      <pc:sldChg chg="addSp delSp modSp mod setBg modClrScheme delDesignElem chgLayout modNotesTx">
        <pc:chgData name="Cyndy Falgout" userId="93efec81-edea-4677-8d01-67e1d258b93f" providerId="ADAL" clId="{DCCF8170-DA95-4235-9441-25F5958759CE}" dt="2021-01-01T21:44:47.764" v="5004" actId="14100"/>
        <pc:sldMkLst>
          <pc:docMk/>
          <pc:sldMk cId="3485121279" sldId="260"/>
        </pc:sldMkLst>
        <pc:spChg chg="mod ord">
          <ac:chgData name="Cyndy Falgout" userId="93efec81-edea-4677-8d01-67e1d258b93f" providerId="ADAL" clId="{DCCF8170-DA95-4235-9441-25F5958759CE}" dt="2021-01-01T21:44:34.151" v="5003" actId="113"/>
          <ac:spMkLst>
            <pc:docMk/>
            <pc:sldMk cId="3485121279" sldId="260"/>
            <ac:spMk id="2" creationId="{10782243-4CC8-4DE9-8B30-6AE42A129A13}"/>
          </ac:spMkLst>
        </pc:spChg>
        <pc:spChg chg="mod ord">
          <ac:chgData name="Cyndy Falgout" userId="93efec81-edea-4677-8d01-67e1d258b93f" providerId="ADAL" clId="{DCCF8170-DA95-4235-9441-25F5958759CE}" dt="2021-01-01T21:43:47.539" v="4946" actId="700"/>
          <ac:spMkLst>
            <pc:docMk/>
            <pc:sldMk cId="3485121279" sldId="260"/>
            <ac:spMk id="4" creationId="{45E34D33-E90E-4CF3-AB4D-705A71E5A996}"/>
          </ac:spMkLst>
        </pc:spChg>
        <pc:spChg chg="add del mod ord">
          <ac:chgData name="Cyndy Falgout" userId="93efec81-edea-4677-8d01-67e1d258b93f" providerId="ADAL" clId="{DCCF8170-DA95-4235-9441-25F5958759CE}" dt="2021-01-01T21:44:28.243" v="5001" actId="478"/>
          <ac:spMkLst>
            <pc:docMk/>
            <pc:sldMk cId="3485121279" sldId="260"/>
            <ac:spMk id="9" creationId="{EEB74D52-664B-4E79-827E-91C915AB6145}"/>
          </ac:spMkLst>
        </pc:spChg>
        <pc:spChg chg="add del">
          <ac:chgData name="Cyndy Falgout" userId="93efec81-edea-4677-8d01-67e1d258b93f" providerId="ADAL" clId="{DCCF8170-DA95-4235-9441-25F5958759CE}" dt="2021-01-01T21:43:47.539" v="4946" actId="700"/>
          <ac:spMkLst>
            <pc:docMk/>
            <pc:sldMk cId="3485121279" sldId="260"/>
            <ac:spMk id="23" creationId="{58A973E8-C2D4-4C81-8ADE-C5C021A615E7}"/>
          </ac:spMkLst>
        </pc:spChg>
        <pc:spChg chg="add del">
          <ac:chgData name="Cyndy Falgout" userId="93efec81-edea-4677-8d01-67e1d258b93f" providerId="ADAL" clId="{DCCF8170-DA95-4235-9441-25F5958759CE}" dt="2021-01-01T21:43:47.539" v="4946" actId="700"/>
          <ac:spMkLst>
            <pc:docMk/>
            <pc:sldMk cId="3485121279" sldId="260"/>
            <ac:spMk id="32" creationId="{E05CABE9-5E7C-4773-BFCD-24B199FA1AE3}"/>
          </ac:spMkLst>
        </pc:spChg>
        <pc:grpChg chg="add del">
          <ac:chgData name="Cyndy Falgout" userId="93efec81-edea-4677-8d01-67e1d258b93f" providerId="ADAL" clId="{DCCF8170-DA95-4235-9441-25F5958759CE}" dt="2021-01-01T21:43:47.539" v="4946" actId="700"/>
          <ac:grpSpMkLst>
            <pc:docMk/>
            <pc:sldMk cId="3485121279" sldId="260"/>
            <ac:grpSpMk id="25" creationId="{A08E251A-5371-4E82-A0F3-2CA0C15AB09C}"/>
          </ac:grpSpMkLst>
        </pc:grpChg>
        <pc:picChg chg="add del mod">
          <ac:chgData name="Cyndy Falgout" userId="93efec81-edea-4677-8d01-67e1d258b93f" providerId="ADAL" clId="{DCCF8170-DA95-4235-9441-25F5958759CE}" dt="2021-01-01T20:43:44.402" v="1" actId="478"/>
          <ac:picMkLst>
            <pc:docMk/>
            <pc:sldMk cId="3485121279" sldId="260"/>
            <ac:picMk id="6" creationId="{16EC4452-3A66-412F-A609-809A71A3F74B}"/>
          </ac:picMkLst>
        </pc:picChg>
        <pc:picChg chg="add mod">
          <ac:chgData name="Cyndy Falgout" userId="93efec81-edea-4677-8d01-67e1d258b93f" providerId="ADAL" clId="{DCCF8170-DA95-4235-9441-25F5958759CE}" dt="2021-01-01T21:44:47.764" v="5004" actId="14100"/>
          <ac:picMkLst>
            <pc:docMk/>
            <pc:sldMk cId="3485121279" sldId="260"/>
            <ac:picMk id="8" creationId="{A6C98BC3-579F-4174-A6AA-2493D42A2F87}"/>
          </ac:picMkLst>
        </pc:picChg>
        <pc:cxnChg chg="add del">
          <ac:chgData name="Cyndy Falgout" userId="93efec81-edea-4677-8d01-67e1d258b93f" providerId="ADAL" clId="{DCCF8170-DA95-4235-9441-25F5958759CE}" dt="2021-01-01T21:43:47.539" v="4946" actId="700"/>
          <ac:cxnSpMkLst>
            <pc:docMk/>
            <pc:sldMk cId="3485121279" sldId="260"/>
            <ac:cxnSpMk id="13" creationId="{8FD48FB1-66D8-4676-B0AA-C139A1DB78D1}"/>
          </ac:cxnSpMkLst>
        </pc:cxnChg>
        <pc:cxnChg chg="add del">
          <ac:chgData name="Cyndy Falgout" userId="93efec81-edea-4677-8d01-67e1d258b93f" providerId="ADAL" clId="{DCCF8170-DA95-4235-9441-25F5958759CE}" dt="2021-01-01T21:43:47.539" v="4946" actId="700"/>
          <ac:cxnSpMkLst>
            <pc:docMk/>
            <pc:sldMk cId="3485121279" sldId="260"/>
            <ac:cxnSpMk id="15" creationId="{F033F5AE-6728-4F19-8DED-658E674B31B9}"/>
          </ac:cxnSpMkLst>
        </pc:cxnChg>
        <pc:cxnChg chg="add del">
          <ac:chgData name="Cyndy Falgout" userId="93efec81-edea-4677-8d01-67e1d258b93f" providerId="ADAL" clId="{DCCF8170-DA95-4235-9441-25F5958759CE}" dt="2021-01-01T21:43:47.539" v="4946" actId="700"/>
          <ac:cxnSpMkLst>
            <pc:docMk/>
            <pc:sldMk cId="3485121279" sldId="260"/>
            <ac:cxnSpMk id="17" creationId="{82C7D74A-18BA-4709-A808-44E8815C4430}"/>
          </ac:cxnSpMkLst>
        </pc:cxnChg>
        <pc:cxnChg chg="add del">
          <ac:chgData name="Cyndy Falgout" userId="93efec81-edea-4677-8d01-67e1d258b93f" providerId="ADAL" clId="{DCCF8170-DA95-4235-9441-25F5958759CE}" dt="2021-01-01T21:43:47.539" v="4946" actId="700"/>
          <ac:cxnSpMkLst>
            <pc:docMk/>
            <pc:sldMk cId="3485121279" sldId="260"/>
            <ac:cxnSpMk id="19" creationId="{B5164A3F-1561-4039-8185-AB0EEB713EA7}"/>
          </ac:cxnSpMkLst>
        </pc:cxnChg>
        <pc:cxnChg chg="add del">
          <ac:chgData name="Cyndy Falgout" userId="93efec81-edea-4677-8d01-67e1d258b93f" providerId="ADAL" clId="{DCCF8170-DA95-4235-9441-25F5958759CE}" dt="2021-01-01T21:43:47.539" v="4946" actId="700"/>
          <ac:cxnSpMkLst>
            <pc:docMk/>
            <pc:sldMk cId="3485121279" sldId="260"/>
            <ac:cxnSpMk id="21" creationId="{2A35DB53-42BE-460E-9CA1-1294C98463CB}"/>
          </ac:cxnSpMkLst>
        </pc:cxnChg>
      </pc:sldChg>
      <pc:sldChg chg="modSp mod">
        <pc:chgData name="Cyndy Falgout" userId="93efec81-edea-4677-8d01-67e1d258b93f" providerId="ADAL" clId="{DCCF8170-DA95-4235-9441-25F5958759CE}" dt="2021-01-01T21:15:57.475" v="1987" actId="14100"/>
        <pc:sldMkLst>
          <pc:docMk/>
          <pc:sldMk cId="1633662283" sldId="261"/>
        </pc:sldMkLst>
        <pc:spChg chg="mod">
          <ac:chgData name="Cyndy Falgout" userId="93efec81-edea-4677-8d01-67e1d258b93f" providerId="ADAL" clId="{DCCF8170-DA95-4235-9441-25F5958759CE}" dt="2021-01-01T21:15:57.475" v="1987" actId="14100"/>
          <ac:spMkLst>
            <pc:docMk/>
            <pc:sldMk cId="1633662283" sldId="261"/>
            <ac:spMk id="2" creationId="{E4808CB9-970F-4282-83F4-81F5DBD22FD0}"/>
          </ac:spMkLst>
        </pc:spChg>
      </pc:sldChg>
      <pc:sldChg chg="addSp delSp modSp mod">
        <pc:chgData name="Cyndy Falgout" userId="93efec81-edea-4677-8d01-67e1d258b93f" providerId="ADAL" clId="{DCCF8170-DA95-4235-9441-25F5958759CE}" dt="2021-01-01T21:46:57.972" v="5038" actId="122"/>
        <pc:sldMkLst>
          <pc:docMk/>
          <pc:sldMk cId="3593559459" sldId="262"/>
        </pc:sldMkLst>
        <pc:spChg chg="mod">
          <ac:chgData name="Cyndy Falgout" userId="93efec81-edea-4677-8d01-67e1d258b93f" providerId="ADAL" clId="{DCCF8170-DA95-4235-9441-25F5958759CE}" dt="2021-01-01T21:11:25.514" v="1930" actId="1076"/>
          <ac:spMkLst>
            <pc:docMk/>
            <pc:sldMk cId="3593559459" sldId="262"/>
            <ac:spMk id="2" creationId="{40EC8D25-8600-4251-95D3-B574EAC1C456}"/>
          </ac:spMkLst>
        </pc:spChg>
        <pc:graphicFrameChg chg="mod modGraphic">
          <ac:chgData name="Cyndy Falgout" userId="93efec81-edea-4677-8d01-67e1d258b93f" providerId="ADAL" clId="{DCCF8170-DA95-4235-9441-25F5958759CE}" dt="2021-01-01T21:46:57.972" v="5038" actId="122"/>
          <ac:graphicFrameMkLst>
            <pc:docMk/>
            <pc:sldMk cId="3593559459" sldId="262"/>
            <ac:graphicFrameMk id="4" creationId="{0553939E-9DA3-4427-A3F2-C22B3B1C678B}"/>
          </ac:graphicFrameMkLst>
        </pc:graphicFrameChg>
        <pc:picChg chg="add del mod">
          <ac:chgData name="Cyndy Falgout" userId="93efec81-edea-4677-8d01-67e1d258b93f" providerId="ADAL" clId="{DCCF8170-DA95-4235-9441-25F5958759CE}" dt="2021-01-01T21:11:03.490" v="1926" actId="478"/>
          <ac:picMkLst>
            <pc:docMk/>
            <pc:sldMk cId="3593559459" sldId="262"/>
            <ac:picMk id="6" creationId="{46596718-FF0E-410F-AFE2-48CA3D6481D1}"/>
          </ac:picMkLst>
        </pc:picChg>
      </pc:sldChg>
      <pc:sldChg chg="addSp delSp modSp mod setBg modNotesTx">
        <pc:chgData name="Cyndy Falgout" userId="93efec81-edea-4677-8d01-67e1d258b93f" providerId="ADAL" clId="{DCCF8170-DA95-4235-9441-25F5958759CE}" dt="2021-01-07T23:18:23.707" v="6928" actId="20577"/>
        <pc:sldMkLst>
          <pc:docMk/>
          <pc:sldMk cId="4115694276" sldId="263"/>
        </pc:sldMkLst>
        <pc:spChg chg="mod">
          <ac:chgData name="Cyndy Falgout" userId="93efec81-edea-4677-8d01-67e1d258b93f" providerId="ADAL" clId="{DCCF8170-DA95-4235-9441-25F5958759CE}" dt="2021-01-01T21:05:43.355" v="1685" actId="26606"/>
          <ac:spMkLst>
            <pc:docMk/>
            <pc:sldMk cId="4115694276" sldId="263"/>
            <ac:spMk id="2" creationId="{F2120B60-6E48-4767-8AE3-B0E6F234B8F5}"/>
          </ac:spMkLst>
        </pc:spChg>
        <pc:spChg chg="mod">
          <ac:chgData name="Cyndy Falgout" userId="93efec81-edea-4677-8d01-67e1d258b93f" providerId="ADAL" clId="{DCCF8170-DA95-4235-9441-25F5958759CE}" dt="2021-01-07T23:18:23.707" v="6928" actId="20577"/>
          <ac:spMkLst>
            <pc:docMk/>
            <pc:sldMk cId="4115694276" sldId="263"/>
            <ac:spMk id="3" creationId="{EE19A72D-4848-4D96-8685-6B7AE7701F17}"/>
          </ac:spMkLst>
        </pc:spChg>
        <pc:spChg chg="mod">
          <ac:chgData name="Cyndy Falgout" userId="93efec81-edea-4677-8d01-67e1d258b93f" providerId="ADAL" clId="{DCCF8170-DA95-4235-9441-25F5958759CE}" dt="2021-01-01T21:05:43.355" v="1685" actId="26606"/>
          <ac:spMkLst>
            <pc:docMk/>
            <pc:sldMk cId="4115694276" sldId="263"/>
            <ac:spMk id="6" creationId="{8B244D07-39DB-44CD-BA32-5973CBDA2CB3}"/>
          </ac:spMkLst>
        </pc:spChg>
        <pc:spChg chg="add">
          <ac:chgData name="Cyndy Falgout" userId="93efec81-edea-4677-8d01-67e1d258b93f" providerId="ADAL" clId="{DCCF8170-DA95-4235-9441-25F5958759CE}" dt="2021-01-01T21:05:43.355" v="1685" actId="26606"/>
          <ac:spMkLst>
            <pc:docMk/>
            <pc:sldMk cId="4115694276" sldId="263"/>
            <ac:spMk id="12" creationId="{B9403C7F-76AE-4587-92A2-D4E41EBE68BD}"/>
          </ac:spMkLst>
        </pc:spChg>
        <pc:grpChg chg="add">
          <ac:chgData name="Cyndy Falgout" userId="93efec81-edea-4677-8d01-67e1d258b93f" providerId="ADAL" clId="{DCCF8170-DA95-4235-9441-25F5958759CE}" dt="2021-01-01T21:05:43.355" v="1685" actId="26606"/>
          <ac:grpSpMkLst>
            <pc:docMk/>
            <pc:sldMk cId="4115694276" sldId="263"/>
            <ac:grpSpMk id="14" creationId="{D6C71778-3DDA-4748-AEBB-2A4B75016325}"/>
          </ac:grpSpMkLst>
        </pc:grpChg>
        <pc:picChg chg="del">
          <ac:chgData name="Cyndy Falgout" userId="93efec81-edea-4677-8d01-67e1d258b93f" providerId="ADAL" clId="{DCCF8170-DA95-4235-9441-25F5958759CE}" dt="2021-01-01T20:55:11.797" v="642" actId="478"/>
          <ac:picMkLst>
            <pc:docMk/>
            <pc:sldMk cId="4115694276" sldId="263"/>
            <ac:picMk id="5" creationId="{E119ADDC-0B67-48D5-8DBA-553DA5318744}"/>
          </ac:picMkLst>
        </pc:picChg>
        <pc:picChg chg="add">
          <ac:chgData name="Cyndy Falgout" userId="93efec81-edea-4677-8d01-67e1d258b93f" providerId="ADAL" clId="{DCCF8170-DA95-4235-9441-25F5958759CE}" dt="2021-01-01T21:05:43.355" v="1685" actId="26606"/>
          <ac:picMkLst>
            <pc:docMk/>
            <pc:sldMk cId="4115694276" sldId="263"/>
            <ac:picMk id="8" creationId="{8F6CA1CB-90ED-4CD0-BD6B-8CAF6BE11D2C}"/>
          </ac:picMkLst>
        </pc:picChg>
      </pc:sldChg>
      <pc:sldChg chg="addSp delSp modSp mod setBg modClrScheme setClrOvrMap chgLayout modNotesTx">
        <pc:chgData name="Cyndy Falgout" userId="93efec81-edea-4677-8d01-67e1d258b93f" providerId="ADAL" clId="{DCCF8170-DA95-4235-9441-25F5958759CE}" dt="2021-01-06T23:35:22.915" v="6920" actId="1038"/>
        <pc:sldMkLst>
          <pc:docMk/>
          <pc:sldMk cId="1606423248" sldId="264"/>
        </pc:sldMkLst>
        <pc:spChg chg="mod ord">
          <ac:chgData name="Cyndy Falgout" userId="93efec81-edea-4677-8d01-67e1d258b93f" providerId="ADAL" clId="{DCCF8170-DA95-4235-9441-25F5958759CE}" dt="2021-01-01T21:22:03.347" v="2356" actId="26606"/>
          <ac:spMkLst>
            <pc:docMk/>
            <pc:sldMk cId="1606423248" sldId="264"/>
            <ac:spMk id="3" creationId="{6ACDCE94-B353-4520-B18B-D1ACD4740E59}"/>
          </ac:spMkLst>
        </pc:spChg>
        <pc:spChg chg="add mod ord">
          <ac:chgData name="Cyndy Falgout" userId="93efec81-edea-4677-8d01-67e1d258b93f" providerId="ADAL" clId="{DCCF8170-DA95-4235-9441-25F5958759CE}" dt="2021-01-01T21:22:03.347" v="2356" actId="26606"/>
          <ac:spMkLst>
            <pc:docMk/>
            <pc:sldMk cId="1606423248" sldId="264"/>
            <ac:spMk id="7" creationId="{472041DC-6BEB-48BB-AF76-86F786ECFD30}"/>
          </ac:spMkLst>
        </pc:spChg>
        <pc:spChg chg="add del mod ord">
          <ac:chgData name="Cyndy Falgout" userId="93efec81-edea-4677-8d01-67e1d258b93f" providerId="ADAL" clId="{DCCF8170-DA95-4235-9441-25F5958759CE}" dt="2021-01-01T21:21:26.186" v="2345" actId="478"/>
          <ac:spMkLst>
            <pc:docMk/>
            <pc:sldMk cId="1606423248" sldId="264"/>
            <ac:spMk id="8" creationId="{84050D23-12D2-4AA2-A94C-D23722D45FFD}"/>
          </ac:spMkLst>
        </pc:spChg>
        <pc:spChg chg="add del">
          <ac:chgData name="Cyndy Falgout" userId="93efec81-edea-4677-8d01-67e1d258b93f" providerId="ADAL" clId="{DCCF8170-DA95-4235-9441-25F5958759CE}" dt="2021-01-01T21:21:17.394" v="2342" actId="26606"/>
          <ac:spMkLst>
            <pc:docMk/>
            <pc:sldMk cId="1606423248" sldId="264"/>
            <ac:spMk id="13" creationId="{256FCDAA-76C3-414B-9868-73075E15DF5C}"/>
          </ac:spMkLst>
        </pc:spChg>
        <pc:spChg chg="add del">
          <ac:chgData name="Cyndy Falgout" userId="93efec81-edea-4677-8d01-67e1d258b93f" providerId="ADAL" clId="{DCCF8170-DA95-4235-9441-25F5958759CE}" dt="2021-01-01T21:21:17.394" v="2342" actId="26606"/>
          <ac:spMkLst>
            <pc:docMk/>
            <pc:sldMk cId="1606423248" sldId="264"/>
            <ac:spMk id="15" creationId="{02C8A649-1D4D-44CF-8C8E-C38947F4C418}"/>
          </ac:spMkLst>
        </pc:spChg>
        <pc:spChg chg="add">
          <ac:chgData name="Cyndy Falgout" userId="93efec81-edea-4677-8d01-67e1d258b93f" providerId="ADAL" clId="{DCCF8170-DA95-4235-9441-25F5958759CE}" dt="2021-01-01T21:22:03.347" v="2356" actId="26606"/>
          <ac:spMkLst>
            <pc:docMk/>
            <pc:sldMk cId="1606423248" sldId="264"/>
            <ac:spMk id="22" creationId="{6DCB64DE-FB3A-4D83-9241-A0D26824BE54}"/>
          </ac:spMkLst>
        </pc:spChg>
        <pc:spChg chg="add">
          <ac:chgData name="Cyndy Falgout" userId="93efec81-edea-4677-8d01-67e1d258b93f" providerId="ADAL" clId="{DCCF8170-DA95-4235-9441-25F5958759CE}" dt="2021-01-01T21:22:03.347" v="2356" actId="26606"/>
          <ac:spMkLst>
            <pc:docMk/>
            <pc:sldMk cId="1606423248" sldId="264"/>
            <ac:spMk id="24" creationId="{5E94C64B-831C-45FA-B484-591F4D577C60}"/>
          </ac:spMkLst>
        </pc:spChg>
        <pc:grpChg chg="add del">
          <ac:chgData name="Cyndy Falgout" userId="93efec81-edea-4677-8d01-67e1d258b93f" providerId="ADAL" clId="{DCCF8170-DA95-4235-9441-25F5958759CE}" dt="2021-01-01T21:21:17.394" v="2342" actId="26606"/>
          <ac:grpSpMkLst>
            <pc:docMk/>
            <pc:sldMk cId="1606423248" sldId="264"/>
            <ac:grpSpMk id="17" creationId="{67C5301E-91B2-4536-893D-47EA274444EE}"/>
          </ac:grpSpMkLst>
        </pc:grpChg>
        <pc:grpChg chg="add">
          <ac:chgData name="Cyndy Falgout" userId="93efec81-edea-4677-8d01-67e1d258b93f" providerId="ADAL" clId="{DCCF8170-DA95-4235-9441-25F5958759CE}" dt="2021-01-01T21:22:03.347" v="2356" actId="26606"/>
          <ac:grpSpMkLst>
            <pc:docMk/>
            <pc:sldMk cId="1606423248" sldId="264"/>
            <ac:grpSpMk id="26" creationId="{AC96E397-7705-43C9-AC81-FA8EF1951DD2}"/>
          </ac:grpSpMkLst>
        </pc:grpChg>
        <pc:picChg chg="add mod ord modCrop">
          <ac:chgData name="Cyndy Falgout" userId="93efec81-edea-4677-8d01-67e1d258b93f" providerId="ADAL" clId="{DCCF8170-DA95-4235-9441-25F5958759CE}" dt="2021-01-06T23:35:22.915" v="6920" actId="1038"/>
          <ac:picMkLst>
            <pc:docMk/>
            <pc:sldMk cId="1606423248" sldId="264"/>
            <ac:picMk id="4" creationId="{4C9D938B-3BD5-4CBE-8D7C-2F95466A2419}"/>
          </ac:picMkLst>
        </pc:picChg>
        <pc:picChg chg="add del mod ord">
          <ac:chgData name="Cyndy Falgout" userId="93efec81-edea-4677-8d01-67e1d258b93f" providerId="ADAL" clId="{DCCF8170-DA95-4235-9441-25F5958759CE}" dt="2021-01-01T21:21:32.886" v="2347" actId="478"/>
          <ac:picMkLst>
            <pc:docMk/>
            <pc:sldMk cId="1606423248" sldId="264"/>
            <ac:picMk id="6" creationId="{EEBF38AB-EEEA-43B7-9E28-D85DA09451DC}"/>
          </ac:picMkLst>
        </pc:picChg>
        <pc:picChg chg="del">
          <ac:chgData name="Cyndy Falgout" userId="93efec81-edea-4677-8d01-67e1d258b93f" providerId="ADAL" clId="{DCCF8170-DA95-4235-9441-25F5958759CE}" dt="2021-01-01T21:19:42.728" v="2325" actId="478"/>
          <ac:picMkLst>
            <pc:docMk/>
            <pc:sldMk cId="1606423248" sldId="264"/>
            <ac:picMk id="19" creationId="{4CACC8AF-0ABD-46E0-9797-AD8A4EA21A20}"/>
          </ac:picMkLst>
        </pc:picChg>
        <pc:cxnChg chg="add">
          <ac:chgData name="Cyndy Falgout" userId="93efec81-edea-4677-8d01-67e1d258b93f" providerId="ADAL" clId="{DCCF8170-DA95-4235-9441-25F5958759CE}" dt="2021-01-01T21:22:03.347" v="2356" actId="26606"/>
          <ac:cxnSpMkLst>
            <pc:docMk/>
            <pc:sldMk cId="1606423248" sldId="264"/>
            <ac:cxnSpMk id="12" creationId="{0512F9CB-A1A0-4043-A103-F6A4B94B695A}"/>
          </ac:cxnSpMkLst>
        </pc:cxnChg>
        <pc:cxnChg chg="add">
          <ac:chgData name="Cyndy Falgout" userId="93efec81-edea-4677-8d01-67e1d258b93f" providerId="ADAL" clId="{DCCF8170-DA95-4235-9441-25F5958759CE}" dt="2021-01-01T21:22:03.347" v="2356" actId="26606"/>
          <ac:cxnSpMkLst>
            <pc:docMk/>
            <pc:sldMk cId="1606423248" sldId="264"/>
            <ac:cxnSpMk id="14" creationId="{ADBE6588-EE16-4389-857C-86A156D49E5D}"/>
          </ac:cxnSpMkLst>
        </pc:cxnChg>
        <pc:cxnChg chg="add">
          <ac:chgData name="Cyndy Falgout" userId="93efec81-edea-4677-8d01-67e1d258b93f" providerId="ADAL" clId="{DCCF8170-DA95-4235-9441-25F5958759CE}" dt="2021-01-01T21:22:03.347" v="2356" actId="26606"/>
          <ac:cxnSpMkLst>
            <pc:docMk/>
            <pc:sldMk cId="1606423248" sldId="264"/>
            <ac:cxnSpMk id="16" creationId="{17FD48D2-B0A7-413D-B947-AA55AC1296D5}"/>
          </ac:cxnSpMkLst>
        </pc:cxnChg>
        <pc:cxnChg chg="add">
          <ac:chgData name="Cyndy Falgout" userId="93efec81-edea-4677-8d01-67e1d258b93f" providerId="ADAL" clId="{DCCF8170-DA95-4235-9441-25F5958759CE}" dt="2021-01-01T21:22:03.347" v="2356" actId="26606"/>
          <ac:cxnSpMkLst>
            <pc:docMk/>
            <pc:sldMk cId="1606423248" sldId="264"/>
            <ac:cxnSpMk id="18" creationId="{2BE668D0-D906-4EEE-B32F-8C028624B837}"/>
          </ac:cxnSpMkLst>
        </pc:cxnChg>
        <pc:cxnChg chg="add">
          <ac:chgData name="Cyndy Falgout" userId="93efec81-edea-4677-8d01-67e1d258b93f" providerId="ADAL" clId="{DCCF8170-DA95-4235-9441-25F5958759CE}" dt="2021-01-01T21:22:03.347" v="2356" actId="26606"/>
          <ac:cxnSpMkLst>
            <pc:docMk/>
            <pc:sldMk cId="1606423248" sldId="264"/>
            <ac:cxnSpMk id="20" creationId="{D1DE67A3-B8F6-4CFD-A8E0-D15200F23152}"/>
          </ac:cxnSpMkLst>
        </pc:cxnChg>
      </pc:sldChg>
      <pc:sldChg chg="addSp delSp modSp mod setBg delDesignElem chgLayout modNotesTx">
        <pc:chgData name="Cyndy Falgout" userId="93efec81-edea-4677-8d01-67e1d258b93f" providerId="ADAL" clId="{DCCF8170-DA95-4235-9441-25F5958759CE}" dt="2021-01-07T23:19:10.839" v="6933" actId="14100"/>
        <pc:sldMkLst>
          <pc:docMk/>
          <pc:sldMk cId="148908718" sldId="265"/>
        </pc:sldMkLst>
        <pc:spChg chg="add mod ord">
          <ac:chgData name="Cyndy Falgout" userId="93efec81-edea-4677-8d01-67e1d258b93f" providerId="ADAL" clId="{DCCF8170-DA95-4235-9441-25F5958759CE}" dt="2021-01-01T21:48:50.495" v="5057" actId="27636"/>
          <ac:spMkLst>
            <pc:docMk/>
            <pc:sldMk cId="148908718" sldId="265"/>
            <ac:spMk id="2" creationId="{69863FC0-B69D-4B55-8E86-E2587A33014F}"/>
          </ac:spMkLst>
        </pc:spChg>
        <pc:spChg chg="mod ord">
          <ac:chgData name="Cyndy Falgout" userId="93efec81-edea-4677-8d01-67e1d258b93f" providerId="ADAL" clId="{DCCF8170-DA95-4235-9441-25F5958759CE}" dt="2021-01-01T21:26:10.205" v="2553" actId="26606"/>
          <ac:spMkLst>
            <pc:docMk/>
            <pc:sldMk cId="148908718" sldId="265"/>
            <ac:spMk id="3" creationId="{8E9B50C3-8816-4D4B-BD9C-09E3447F6F65}"/>
          </ac:spMkLst>
        </pc:spChg>
        <pc:spChg chg="add mod ord">
          <ac:chgData name="Cyndy Falgout" userId="93efec81-edea-4677-8d01-67e1d258b93f" providerId="ADAL" clId="{DCCF8170-DA95-4235-9441-25F5958759CE}" dt="2021-01-07T23:19:10.839" v="6933" actId="14100"/>
          <ac:spMkLst>
            <pc:docMk/>
            <pc:sldMk cId="148908718" sldId="265"/>
            <ac:spMk id="6" creationId="{B7E66CC1-7CB4-4A9D-9D46-CC8D7EF835F2}"/>
          </ac:spMkLst>
        </pc:spChg>
        <pc:spChg chg="del mod ord">
          <ac:chgData name="Cyndy Falgout" userId="93efec81-edea-4677-8d01-67e1d258b93f" providerId="ADAL" clId="{DCCF8170-DA95-4235-9441-25F5958759CE}" dt="2021-01-01T21:25:28.421" v="2419" actId="478"/>
          <ac:spMkLst>
            <pc:docMk/>
            <pc:sldMk cId="148908718" sldId="265"/>
            <ac:spMk id="18" creationId="{821AA924-CFA0-42D0-8E13-55DBB016F7E9}"/>
          </ac:spMkLst>
        </pc:spChg>
        <pc:spChg chg="add del">
          <ac:chgData name="Cyndy Falgout" userId="93efec81-edea-4677-8d01-67e1d258b93f" providerId="ADAL" clId="{DCCF8170-DA95-4235-9441-25F5958759CE}" dt="2021-01-01T21:24:26.534" v="2410" actId="700"/>
          <ac:spMkLst>
            <pc:docMk/>
            <pc:sldMk cId="148908718" sldId="265"/>
            <ac:spMk id="24" creationId="{B9403C7F-76AE-4587-92A2-D4E41EBE68BD}"/>
          </ac:spMkLst>
        </pc:spChg>
        <pc:spChg chg="add del">
          <ac:chgData name="Cyndy Falgout" userId="93efec81-edea-4677-8d01-67e1d258b93f" providerId="ADAL" clId="{DCCF8170-DA95-4235-9441-25F5958759CE}" dt="2021-01-01T21:27:37.646" v="2569" actId="26606"/>
          <ac:spMkLst>
            <pc:docMk/>
            <pc:sldMk cId="148908718" sldId="265"/>
            <ac:spMk id="25" creationId="{321515B3-D7DF-4C4F-A467-0453818807FB}"/>
          </ac:spMkLst>
        </pc:spChg>
        <pc:spChg chg="add">
          <ac:chgData name="Cyndy Falgout" userId="93efec81-edea-4677-8d01-67e1d258b93f" providerId="ADAL" clId="{DCCF8170-DA95-4235-9441-25F5958759CE}" dt="2021-01-01T21:27:37.646" v="2569" actId="26606"/>
          <ac:spMkLst>
            <pc:docMk/>
            <pc:sldMk cId="148908718" sldId="265"/>
            <ac:spMk id="37" creationId="{B9403C7F-76AE-4587-92A2-D4E41EBE68BD}"/>
          </ac:spMkLst>
        </pc:spChg>
        <pc:grpChg chg="add del">
          <ac:chgData name="Cyndy Falgout" userId="93efec81-edea-4677-8d01-67e1d258b93f" providerId="ADAL" clId="{DCCF8170-DA95-4235-9441-25F5958759CE}" dt="2021-01-01T21:24:26.534" v="2410" actId="700"/>
          <ac:grpSpMkLst>
            <pc:docMk/>
            <pc:sldMk cId="148908718" sldId="265"/>
            <ac:grpSpMk id="26" creationId="{D6C71778-3DDA-4748-AEBB-2A4B75016325}"/>
          </ac:grpSpMkLst>
        </pc:grpChg>
        <pc:grpChg chg="add del">
          <ac:chgData name="Cyndy Falgout" userId="93efec81-edea-4677-8d01-67e1d258b93f" providerId="ADAL" clId="{DCCF8170-DA95-4235-9441-25F5958759CE}" dt="2021-01-01T21:27:37.646" v="2569" actId="26606"/>
          <ac:grpSpMkLst>
            <pc:docMk/>
            <pc:sldMk cId="148908718" sldId="265"/>
            <ac:grpSpMk id="27" creationId="{1D0D9B5C-0C7A-4DB1-BD34-5F267130C71B}"/>
          </ac:grpSpMkLst>
        </pc:grpChg>
        <pc:grpChg chg="add">
          <ac:chgData name="Cyndy Falgout" userId="93efec81-edea-4677-8d01-67e1d258b93f" providerId="ADAL" clId="{DCCF8170-DA95-4235-9441-25F5958759CE}" dt="2021-01-01T21:27:37.646" v="2569" actId="26606"/>
          <ac:grpSpMkLst>
            <pc:docMk/>
            <pc:sldMk cId="148908718" sldId="265"/>
            <ac:grpSpMk id="39" creationId="{D6C71778-3DDA-4748-AEBB-2A4B75016325}"/>
          </ac:grpSpMkLst>
        </pc:grpChg>
        <pc:picChg chg="del mod">
          <ac:chgData name="Cyndy Falgout" userId="93efec81-edea-4677-8d01-67e1d258b93f" providerId="ADAL" clId="{DCCF8170-DA95-4235-9441-25F5958759CE}" dt="2021-01-01T21:23:35.913" v="2406" actId="478"/>
          <ac:picMkLst>
            <pc:docMk/>
            <pc:sldMk cId="148908718" sldId="265"/>
            <ac:picMk id="4" creationId="{CFA00ED8-4D12-47EA-AF39-D42919232CEF}"/>
          </ac:picMkLst>
        </pc:picChg>
        <pc:picChg chg="del">
          <ac:chgData name="Cyndy Falgout" userId="93efec81-edea-4677-8d01-67e1d258b93f" providerId="ADAL" clId="{DCCF8170-DA95-4235-9441-25F5958759CE}" dt="2021-01-01T21:23:33.892" v="2404" actId="478"/>
          <ac:picMkLst>
            <pc:docMk/>
            <pc:sldMk cId="148908718" sldId="265"/>
            <ac:picMk id="7" creationId="{186C35A4-8970-4F79-85EF-3EF6888C4801}"/>
          </ac:picMkLst>
        </pc:picChg>
        <pc:picChg chg="add mod modCrop">
          <ac:chgData name="Cyndy Falgout" userId="93efec81-edea-4677-8d01-67e1d258b93f" providerId="ADAL" clId="{DCCF8170-DA95-4235-9441-25F5958759CE}" dt="2021-01-01T21:50:11.962" v="5077" actId="18131"/>
          <ac:picMkLst>
            <pc:docMk/>
            <pc:sldMk cId="148908718" sldId="265"/>
            <ac:picMk id="9" creationId="{372830B2-0D3E-40E7-A55D-07048EB6B401}"/>
          </ac:picMkLst>
        </pc:picChg>
        <pc:picChg chg="add del mod modCrop">
          <ac:chgData name="Cyndy Falgout" userId="93efec81-edea-4677-8d01-67e1d258b93f" providerId="ADAL" clId="{DCCF8170-DA95-4235-9441-25F5958759CE}" dt="2021-01-01T21:27:30.446" v="2568" actId="478"/>
          <ac:picMkLst>
            <pc:docMk/>
            <pc:sldMk cId="148908718" sldId="265"/>
            <ac:picMk id="17" creationId="{64209EC4-EDE2-4F11-8B07-F784FAC12862}"/>
          </ac:picMkLst>
        </pc:picChg>
        <pc:picChg chg="add del mod ord">
          <ac:chgData name="Cyndy Falgout" userId="93efec81-edea-4677-8d01-67e1d258b93f" providerId="ADAL" clId="{DCCF8170-DA95-4235-9441-25F5958759CE}" dt="2021-01-01T21:47:49.864" v="5040" actId="478"/>
          <ac:picMkLst>
            <pc:docMk/>
            <pc:sldMk cId="148908718" sldId="265"/>
            <ac:picMk id="20" creationId="{6BBBA47F-F2FC-4FC4-8561-E52B632D9160}"/>
          </ac:picMkLst>
        </pc:picChg>
      </pc:sldChg>
      <pc:sldChg chg="delSp modSp mod">
        <pc:chgData name="Cyndy Falgout" userId="93efec81-edea-4677-8d01-67e1d258b93f" providerId="ADAL" clId="{DCCF8170-DA95-4235-9441-25F5958759CE}" dt="2021-01-01T22:04:40.954" v="6816" actId="14100"/>
        <pc:sldMkLst>
          <pc:docMk/>
          <pc:sldMk cId="1035989714" sldId="266"/>
        </pc:sldMkLst>
        <pc:picChg chg="mod ord">
          <ac:chgData name="Cyndy Falgout" userId="93efec81-edea-4677-8d01-67e1d258b93f" providerId="ADAL" clId="{DCCF8170-DA95-4235-9441-25F5958759CE}" dt="2021-01-01T22:04:40.954" v="6816" actId="14100"/>
          <ac:picMkLst>
            <pc:docMk/>
            <pc:sldMk cId="1035989714" sldId="266"/>
            <ac:picMk id="5" creationId="{5EABA36A-D6B4-4F49-A377-09538D88AB39}"/>
          </ac:picMkLst>
        </pc:picChg>
        <pc:picChg chg="del">
          <ac:chgData name="Cyndy Falgout" userId="93efec81-edea-4677-8d01-67e1d258b93f" providerId="ADAL" clId="{DCCF8170-DA95-4235-9441-25F5958759CE}" dt="2021-01-01T21:28:44.761" v="2574" actId="478"/>
          <ac:picMkLst>
            <pc:docMk/>
            <pc:sldMk cId="1035989714" sldId="266"/>
            <ac:picMk id="6" creationId="{A641B447-3284-4084-948E-757BCE9F2A6F}"/>
          </ac:picMkLst>
        </pc:picChg>
      </pc:sldChg>
      <pc:sldChg chg="addSp delSp modSp mod setBg chgLayout modNotesTx">
        <pc:chgData name="Cyndy Falgout" userId="93efec81-edea-4677-8d01-67e1d258b93f" providerId="ADAL" clId="{DCCF8170-DA95-4235-9441-25F5958759CE}" dt="2021-01-07T23:19:21.809" v="6934" actId="6549"/>
        <pc:sldMkLst>
          <pc:docMk/>
          <pc:sldMk cId="853378719" sldId="267"/>
        </pc:sldMkLst>
        <pc:spChg chg="mod ord">
          <ac:chgData name="Cyndy Falgout" userId="93efec81-edea-4677-8d01-67e1d258b93f" providerId="ADAL" clId="{DCCF8170-DA95-4235-9441-25F5958759CE}" dt="2021-01-01T22:04:48.665" v="6817" actId="14100"/>
          <ac:spMkLst>
            <pc:docMk/>
            <pc:sldMk cId="853378719" sldId="267"/>
            <ac:spMk id="2" creationId="{DB5F32D7-0366-4EA0-8C24-F10A076B4B63}"/>
          </ac:spMkLst>
        </pc:spChg>
        <pc:spChg chg="mod ord">
          <ac:chgData name="Cyndy Falgout" userId="93efec81-edea-4677-8d01-67e1d258b93f" providerId="ADAL" clId="{DCCF8170-DA95-4235-9441-25F5958759CE}" dt="2021-01-01T21:36:57.399" v="4656" actId="700"/>
          <ac:spMkLst>
            <pc:docMk/>
            <pc:sldMk cId="853378719" sldId="267"/>
            <ac:spMk id="4" creationId="{DB7D81D2-E1D4-4415-AC7D-B21518133D3E}"/>
          </ac:spMkLst>
        </pc:spChg>
        <pc:spChg chg="add mod ord">
          <ac:chgData name="Cyndy Falgout" userId="93efec81-edea-4677-8d01-67e1d258b93f" providerId="ADAL" clId="{DCCF8170-DA95-4235-9441-25F5958759CE}" dt="2021-01-01T21:47:32.161" v="5039" actId="20577"/>
          <ac:spMkLst>
            <pc:docMk/>
            <pc:sldMk cId="853378719" sldId="267"/>
            <ac:spMk id="6" creationId="{CFE08B9F-F4A9-4D71-BC8E-8F8A8FA668D0}"/>
          </ac:spMkLst>
        </pc:spChg>
        <pc:picChg chg="add mod modCrop">
          <ac:chgData name="Cyndy Falgout" userId="93efec81-edea-4677-8d01-67e1d258b93f" providerId="ADAL" clId="{DCCF8170-DA95-4235-9441-25F5958759CE}" dt="2021-01-01T21:37:45.927" v="4740" actId="1076"/>
          <ac:picMkLst>
            <pc:docMk/>
            <pc:sldMk cId="853378719" sldId="267"/>
            <ac:picMk id="5" creationId="{007E11A2-A6EC-434D-B274-3C2B33C8BD08}"/>
          </ac:picMkLst>
        </pc:picChg>
        <pc:picChg chg="del">
          <ac:chgData name="Cyndy Falgout" userId="93efec81-edea-4677-8d01-67e1d258b93f" providerId="ADAL" clId="{DCCF8170-DA95-4235-9441-25F5958759CE}" dt="2021-01-01T21:29:23.287" v="2577" actId="478"/>
          <ac:picMkLst>
            <pc:docMk/>
            <pc:sldMk cId="853378719" sldId="267"/>
            <ac:picMk id="25" creationId="{4B9D1299-9318-40C8-9297-69C0A7590F32}"/>
          </ac:picMkLst>
        </pc:picChg>
        <pc:picChg chg="del">
          <ac:chgData name="Cyndy Falgout" userId="93efec81-edea-4677-8d01-67e1d258b93f" providerId="ADAL" clId="{DCCF8170-DA95-4235-9441-25F5958759CE}" dt="2021-01-01T21:29:25.444" v="2578" actId="478"/>
          <ac:picMkLst>
            <pc:docMk/>
            <pc:sldMk cId="853378719" sldId="267"/>
            <ac:picMk id="26" creationId="{CF2E2064-1EA2-43FD-8A1E-5B3608172540}"/>
          </ac:picMkLst>
        </pc:picChg>
      </pc:sldChg>
      <pc:sldChg chg="addSp delSp modSp mod setBg modClrScheme setClrOvrMap chgLayout modNotesTx">
        <pc:chgData name="Cyndy Falgout" userId="93efec81-edea-4677-8d01-67e1d258b93f" providerId="ADAL" clId="{DCCF8170-DA95-4235-9441-25F5958759CE}" dt="2021-01-08T13:31:02.310" v="7062" actId="20577"/>
        <pc:sldMkLst>
          <pc:docMk/>
          <pc:sldMk cId="2659500299" sldId="268"/>
        </pc:sldMkLst>
        <pc:spChg chg="add mod ord">
          <ac:chgData name="Cyndy Falgout" userId="93efec81-edea-4677-8d01-67e1d258b93f" providerId="ADAL" clId="{DCCF8170-DA95-4235-9441-25F5958759CE}" dt="2021-01-08T13:30:48.069" v="7052" actId="26606"/>
          <ac:spMkLst>
            <pc:docMk/>
            <pc:sldMk cId="2659500299" sldId="268"/>
            <ac:spMk id="2" creationId="{A8AE618E-CCFF-40C3-B7F5-39EB957B453C}"/>
          </ac:spMkLst>
        </pc:spChg>
        <pc:spChg chg="mod ord">
          <ac:chgData name="Cyndy Falgout" userId="93efec81-edea-4677-8d01-67e1d258b93f" providerId="ADAL" clId="{DCCF8170-DA95-4235-9441-25F5958759CE}" dt="2021-01-08T13:30:48.069" v="7052" actId="26606"/>
          <ac:spMkLst>
            <pc:docMk/>
            <pc:sldMk cId="2659500299" sldId="268"/>
            <ac:spMk id="3" creationId="{5C72849C-4770-4E94-8E85-7529AF4DDD78}"/>
          </ac:spMkLst>
        </pc:spChg>
        <pc:spChg chg="add del mod ord">
          <ac:chgData name="Cyndy Falgout" userId="93efec81-edea-4677-8d01-67e1d258b93f" providerId="ADAL" clId="{DCCF8170-DA95-4235-9441-25F5958759CE}" dt="2021-01-08T13:29:16.822" v="7045" actId="478"/>
          <ac:spMkLst>
            <pc:docMk/>
            <pc:sldMk cId="2659500299" sldId="268"/>
            <ac:spMk id="4" creationId="{96AA5C31-C747-47C6-A6E1-3067F40A62F5}"/>
          </ac:spMkLst>
        </pc:spChg>
        <pc:spChg chg="add del mod">
          <ac:chgData name="Cyndy Falgout" userId="93efec81-edea-4677-8d01-67e1d258b93f" providerId="ADAL" clId="{DCCF8170-DA95-4235-9441-25F5958759CE}" dt="2021-01-08T13:29:20.730" v="7046" actId="478"/>
          <ac:spMkLst>
            <pc:docMk/>
            <pc:sldMk cId="2659500299" sldId="268"/>
            <ac:spMk id="6" creationId="{AC641767-1C59-4871-B211-B1BEA0F3A7C9}"/>
          </ac:spMkLst>
        </pc:spChg>
        <pc:spChg chg="add">
          <ac:chgData name="Cyndy Falgout" userId="93efec81-edea-4677-8d01-67e1d258b93f" providerId="ADAL" clId="{DCCF8170-DA95-4235-9441-25F5958759CE}" dt="2021-01-08T13:30:48.069" v="7052" actId="26606"/>
          <ac:spMkLst>
            <pc:docMk/>
            <pc:sldMk cId="2659500299" sldId="268"/>
            <ac:spMk id="13" creationId="{6DCB64DE-FB3A-4D83-9241-A0D26824BE54}"/>
          </ac:spMkLst>
        </pc:spChg>
        <pc:spChg chg="add">
          <ac:chgData name="Cyndy Falgout" userId="93efec81-edea-4677-8d01-67e1d258b93f" providerId="ADAL" clId="{DCCF8170-DA95-4235-9441-25F5958759CE}" dt="2021-01-08T13:30:48.069" v="7052" actId="26606"/>
          <ac:spMkLst>
            <pc:docMk/>
            <pc:sldMk cId="2659500299" sldId="268"/>
            <ac:spMk id="15" creationId="{5E94C64B-831C-45FA-B484-591F4D577C60}"/>
          </ac:spMkLst>
        </pc:spChg>
        <pc:grpChg chg="add">
          <ac:chgData name="Cyndy Falgout" userId="93efec81-edea-4677-8d01-67e1d258b93f" providerId="ADAL" clId="{DCCF8170-DA95-4235-9441-25F5958759CE}" dt="2021-01-08T13:30:48.069" v="7052" actId="26606"/>
          <ac:grpSpMkLst>
            <pc:docMk/>
            <pc:sldMk cId="2659500299" sldId="268"/>
            <ac:grpSpMk id="17" creationId="{AC96E397-7705-43C9-AC81-FA8EF1951DD2}"/>
          </ac:grpSpMkLst>
        </pc:grpChg>
        <pc:picChg chg="del">
          <ac:chgData name="Cyndy Falgout" userId="93efec81-edea-4677-8d01-67e1d258b93f" providerId="ADAL" clId="{DCCF8170-DA95-4235-9441-25F5958759CE}" dt="2021-01-01T21:39:59.295" v="4801" actId="478"/>
          <ac:picMkLst>
            <pc:docMk/>
            <pc:sldMk cId="2659500299" sldId="268"/>
            <ac:picMk id="6" creationId="{98056A74-07A0-416E-A094-DF8261F30078}"/>
          </ac:picMkLst>
        </pc:picChg>
        <pc:picChg chg="add mod">
          <ac:chgData name="Cyndy Falgout" userId="93efec81-edea-4677-8d01-67e1d258b93f" providerId="ADAL" clId="{DCCF8170-DA95-4235-9441-25F5958759CE}" dt="2021-01-08T13:30:48.069" v="7052" actId="26606"/>
          <ac:picMkLst>
            <pc:docMk/>
            <pc:sldMk cId="2659500299" sldId="268"/>
            <ac:picMk id="8" creationId="{486D28F4-3697-4BD5-914B-3C914735D4B0}"/>
          </ac:picMkLst>
        </pc:picChg>
      </pc:sldChg>
      <pc:sldChg chg="delSp modSp mod">
        <pc:chgData name="Cyndy Falgout" userId="93efec81-edea-4677-8d01-67e1d258b93f" providerId="ADAL" clId="{DCCF8170-DA95-4235-9441-25F5958759CE}" dt="2021-01-01T21:41:31.626" v="4904" actId="1076"/>
        <pc:sldMkLst>
          <pc:docMk/>
          <pc:sldMk cId="2892276996" sldId="269"/>
        </pc:sldMkLst>
        <pc:spChg chg="del">
          <ac:chgData name="Cyndy Falgout" userId="93efec81-edea-4677-8d01-67e1d258b93f" providerId="ADAL" clId="{DCCF8170-DA95-4235-9441-25F5958759CE}" dt="2021-01-01T21:41:22.022" v="4901" actId="478"/>
          <ac:spMkLst>
            <pc:docMk/>
            <pc:sldMk cId="2892276996" sldId="269"/>
            <ac:spMk id="3" creationId="{892ACE4F-3FF6-4D35-96EB-FB179E93B804}"/>
          </ac:spMkLst>
        </pc:spChg>
        <pc:spChg chg="mod">
          <ac:chgData name="Cyndy Falgout" userId="93efec81-edea-4677-8d01-67e1d258b93f" providerId="ADAL" clId="{DCCF8170-DA95-4235-9441-25F5958759CE}" dt="2021-01-01T21:41:31.626" v="4904" actId="1076"/>
          <ac:spMkLst>
            <pc:docMk/>
            <pc:sldMk cId="2892276996" sldId="269"/>
            <ac:spMk id="4" creationId="{D47C03C7-DF0B-414E-BF39-35C243923212}"/>
          </ac:spMkLst>
        </pc:spChg>
      </pc:sldChg>
      <pc:sldChg chg="modSp mod modNotesTx">
        <pc:chgData name="Cyndy Falgout" userId="93efec81-edea-4677-8d01-67e1d258b93f" providerId="ADAL" clId="{DCCF8170-DA95-4235-9441-25F5958759CE}" dt="2021-01-08T13:33:44.344" v="7391" actId="27636"/>
        <pc:sldMkLst>
          <pc:docMk/>
          <pc:sldMk cId="1444749730" sldId="270"/>
        </pc:sldMkLst>
        <pc:spChg chg="mod">
          <ac:chgData name="Cyndy Falgout" userId="93efec81-edea-4677-8d01-67e1d258b93f" providerId="ADAL" clId="{DCCF8170-DA95-4235-9441-25F5958759CE}" dt="2021-01-08T13:33:44.344" v="7391" actId="27636"/>
          <ac:spMkLst>
            <pc:docMk/>
            <pc:sldMk cId="1444749730" sldId="270"/>
            <ac:spMk id="3" creationId="{35D98054-E806-4A1B-BB9C-C0E91A4E725F}"/>
          </ac:spMkLst>
        </pc:spChg>
      </pc:sldChg>
      <pc:sldChg chg="modSp mod modNotesTx">
        <pc:chgData name="Cyndy Falgout" userId="93efec81-edea-4677-8d01-67e1d258b93f" providerId="ADAL" clId="{DCCF8170-DA95-4235-9441-25F5958759CE}" dt="2021-01-04T17:18:17.516" v="6875" actId="13926"/>
        <pc:sldMkLst>
          <pc:docMk/>
          <pc:sldMk cId="1219665365" sldId="271"/>
        </pc:sldMkLst>
        <pc:spChg chg="mod">
          <ac:chgData name="Cyndy Falgout" userId="93efec81-edea-4677-8d01-67e1d258b93f" providerId="ADAL" clId="{DCCF8170-DA95-4235-9441-25F5958759CE}" dt="2021-01-01T21:13:17.259" v="1953" actId="404"/>
          <ac:spMkLst>
            <pc:docMk/>
            <pc:sldMk cId="1219665365" sldId="271"/>
            <ac:spMk id="2" creationId="{9AFBD7C2-6C42-49CE-B2D1-8F0AF623E069}"/>
          </ac:spMkLst>
        </pc:spChg>
        <pc:spChg chg="mod">
          <ac:chgData name="Cyndy Falgout" userId="93efec81-edea-4677-8d01-67e1d258b93f" providerId="ADAL" clId="{DCCF8170-DA95-4235-9441-25F5958759CE}" dt="2021-01-01T21:41:49.093" v="4905" actId="207"/>
          <ac:spMkLst>
            <pc:docMk/>
            <pc:sldMk cId="1219665365" sldId="271"/>
            <ac:spMk id="3" creationId="{E3E97654-F79D-4E96-AC1A-E9252BEDF60B}"/>
          </ac:spMkLst>
        </pc:spChg>
        <pc:spChg chg="mod">
          <ac:chgData name="Cyndy Falgout" userId="93efec81-edea-4677-8d01-67e1d258b93f" providerId="ADAL" clId="{DCCF8170-DA95-4235-9441-25F5958759CE}" dt="2021-01-01T21:41:53.558" v="4906" actId="207"/>
          <ac:spMkLst>
            <pc:docMk/>
            <pc:sldMk cId="1219665365" sldId="271"/>
            <ac:spMk id="6" creationId="{078C8B85-9C8D-4499-B790-220EA0777202}"/>
          </ac:spMkLst>
        </pc:spChg>
        <pc:spChg chg="mod">
          <ac:chgData name="Cyndy Falgout" userId="93efec81-edea-4677-8d01-67e1d258b93f" providerId="ADAL" clId="{DCCF8170-DA95-4235-9441-25F5958759CE}" dt="2021-01-04T17:18:17.516" v="6875" actId="13926"/>
          <ac:spMkLst>
            <pc:docMk/>
            <pc:sldMk cId="1219665365" sldId="271"/>
            <ac:spMk id="7" creationId="{85688748-C447-49C2-B467-69F5A1323FCF}"/>
          </ac:spMkLst>
        </pc:spChg>
      </pc:sldChg>
      <pc:sldChg chg="modNotesTx">
        <pc:chgData name="Cyndy Falgout" userId="93efec81-edea-4677-8d01-67e1d258b93f" providerId="ADAL" clId="{DCCF8170-DA95-4235-9441-25F5958759CE}" dt="2021-01-01T22:06:07.987" v="6855" actId="20577"/>
        <pc:sldMkLst>
          <pc:docMk/>
          <pc:sldMk cId="2246049880" sldId="272"/>
        </pc:sldMkLst>
      </pc:sldChg>
      <pc:sldChg chg="modSp mod">
        <pc:chgData name="Cyndy Falgout" userId="93efec81-edea-4677-8d01-67e1d258b93f" providerId="ADAL" clId="{DCCF8170-DA95-4235-9441-25F5958759CE}" dt="2021-01-01T22:06:31.886" v="6859" actId="14100"/>
        <pc:sldMkLst>
          <pc:docMk/>
          <pc:sldMk cId="3377435363" sldId="274"/>
        </pc:sldMkLst>
        <pc:spChg chg="mod">
          <ac:chgData name="Cyndy Falgout" userId="93efec81-edea-4677-8d01-67e1d258b93f" providerId="ADAL" clId="{DCCF8170-DA95-4235-9441-25F5958759CE}" dt="2021-01-01T21:42:58.557" v="4945" actId="6549"/>
          <ac:spMkLst>
            <pc:docMk/>
            <pc:sldMk cId="3377435363" sldId="274"/>
            <ac:spMk id="2" creationId="{BB6EE50B-8350-43FB-A006-9F1118680FE3}"/>
          </ac:spMkLst>
        </pc:spChg>
        <pc:spChg chg="mod">
          <ac:chgData name="Cyndy Falgout" userId="93efec81-edea-4677-8d01-67e1d258b93f" providerId="ADAL" clId="{DCCF8170-DA95-4235-9441-25F5958759CE}" dt="2021-01-01T22:06:31.886" v="6859" actId="14100"/>
          <ac:spMkLst>
            <pc:docMk/>
            <pc:sldMk cId="3377435363" sldId="274"/>
            <ac:spMk id="3" creationId="{7F663E7C-CD5F-4907-9078-261DE10A3D51}"/>
          </ac:spMkLst>
        </pc:spChg>
        <pc:spChg chg="mod">
          <ac:chgData name="Cyndy Falgout" userId="93efec81-edea-4677-8d01-67e1d258b93f" providerId="ADAL" clId="{DCCF8170-DA95-4235-9441-25F5958759CE}" dt="2021-01-01T22:06:28.896" v="6858" actId="1076"/>
          <ac:spMkLst>
            <pc:docMk/>
            <pc:sldMk cId="3377435363" sldId="274"/>
            <ac:spMk id="6" creationId="{6B8BDE5F-3E91-4B35-8729-28DD1E998748}"/>
          </ac:spMkLst>
        </pc:spChg>
      </pc:sldChg>
      <pc:sldChg chg="addSp modSp mod setBg modNotesTx">
        <pc:chgData name="Cyndy Falgout" userId="93efec81-edea-4677-8d01-67e1d258b93f" providerId="ADAL" clId="{DCCF8170-DA95-4235-9441-25F5958759CE}" dt="2021-01-07T23:18:42.901" v="6930" actId="14100"/>
        <pc:sldMkLst>
          <pc:docMk/>
          <pc:sldMk cId="2329957783" sldId="275"/>
        </pc:sldMkLst>
        <pc:spChg chg="mod">
          <ac:chgData name="Cyndy Falgout" userId="93efec81-edea-4677-8d01-67e1d258b93f" providerId="ADAL" clId="{DCCF8170-DA95-4235-9441-25F5958759CE}" dt="2021-01-01T21:09:13.678" v="1921" actId="26606"/>
          <ac:spMkLst>
            <pc:docMk/>
            <pc:sldMk cId="2329957783" sldId="275"/>
            <ac:spMk id="2" creationId="{9E9AB40A-120B-43C6-B562-9C659DF86D23}"/>
          </ac:spMkLst>
        </pc:spChg>
        <pc:spChg chg="mod">
          <ac:chgData name="Cyndy Falgout" userId="93efec81-edea-4677-8d01-67e1d258b93f" providerId="ADAL" clId="{DCCF8170-DA95-4235-9441-25F5958759CE}" dt="2021-01-07T23:18:42.901" v="6930" actId="14100"/>
          <ac:spMkLst>
            <pc:docMk/>
            <pc:sldMk cId="2329957783" sldId="275"/>
            <ac:spMk id="3" creationId="{F52E58BA-F5BF-430E-A2E5-8B1983621EBD}"/>
          </ac:spMkLst>
        </pc:spChg>
        <pc:spChg chg="mod">
          <ac:chgData name="Cyndy Falgout" userId="93efec81-edea-4677-8d01-67e1d258b93f" providerId="ADAL" clId="{DCCF8170-DA95-4235-9441-25F5958759CE}" dt="2021-01-01T21:09:13.678" v="1921" actId="26606"/>
          <ac:spMkLst>
            <pc:docMk/>
            <pc:sldMk cId="2329957783" sldId="275"/>
            <ac:spMk id="5" creationId="{9B113632-5FE1-440A-B562-60C53B5EC21C}"/>
          </ac:spMkLst>
        </pc:spChg>
        <pc:spChg chg="add">
          <ac:chgData name="Cyndy Falgout" userId="93efec81-edea-4677-8d01-67e1d258b93f" providerId="ADAL" clId="{DCCF8170-DA95-4235-9441-25F5958759CE}" dt="2021-01-01T21:09:13.678" v="1921" actId="26606"/>
          <ac:spMkLst>
            <pc:docMk/>
            <pc:sldMk cId="2329957783" sldId="275"/>
            <ac:spMk id="11" creationId="{B9403C7F-76AE-4587-92A2-D4E41EBE68BD}"/>
          </ac:spMkLst>
        </pc:spChg>
        <pc:grpChg chg="add">
          <ac:chgData name="Cyndy Falgout" userId="93efec81-edea-4677-8d01-67e1d258b93f" providerId="ADAL" clId="{DCCF8170-DA95-4235-9441-25F5958759CE}" dt="2021-01-01T21:09:13.678" v="1921" actId="26606"/>
          <ac:grpSpMkLst>
            <pc:docMk/>
            <pc:sldMk cId="2329957783" sldId="275"/>
            <ac:grpSpMk id="13" creationId="{D6C71778-3DDA-4748-AEBB-2A4B75016325}"/>
          </ac:grpSpMkLst>
        </pc:grpChg>
        <pc:picChg chg="add mod ord modCrop">
          <ac:chgData name="Cyndy Falgout" userId="93efec81-edea-4677-8d01-67e1d258b93f" providerId="ADAL" clId="{DCCF8170-DA95-4235-9441-25F5958759CE}" dt="2021-01-01T21:09:30.897" v="1922" actId="18131"/>
          <ac:picMkLst>
            <pc:docMk/>
            <pc:sldMk cId="2329957783" sldId="275"/>
            <ac:picMk id="6" creationId="{92E3CD89-9BA9-4BC9-AD01-57672A55EA47}"/>
          </ac:picMkLst>
        </pc:picChg>
      </pc:sldChg>
      <pc:sldChg chg="new del">
        <pc:chgData name="Cyndy Falgout" userId="93efec81-edea-4677-8d01-67e1d258b93f" providerId="ADAL" clId="{DCCF8170-DA95-4235-9441-25F5958759CE}" dt="2021-01-01T21:54:30.884" v="5082" actId="47"/>
        <pc:sldMkLst>
          <pc:docMk/>
          <pc:sldMk cId="3228322289" sldId="276"/>
        </pc:sldMkLst>
      </pc:sldChg>
      <pc:sldChg chg="new del">
        <pc:chgData name="Cyndy Falgout" userId="93efec81-edea-4677-8d01-67e1d258b93f" providerId="ADAL" clId="{DCCF8170-DA95-4235-9441-25F5958759CE}" dt="2021-01-01T21:28:15.077" v="2573" actId="47"/>
        <pc:sldMkLst>
          <pc:docMk/>
          <pc:sldMk cId="3746671719" sldId="276"/>
        </pc:sldMkLst>
      </pc:sldChg>
      <pc:sldChg chg="addSp delSp modSp add mod setBg modClrScheme chgLayout modNotesTx">
        <pc:chgData name="Cyndy Falgout" userId="93efec81-edea-4677-8d01-67e1d258b93f" providerId="ADAL" clId="{DCCF8170-DA95-4235-9441-25F5958759CE}" dt="2021-01-08T13:33:14.824" v="7373" actId="14100"/>
        <pc:sldMkLst>
          <pc:docMk/>
          <pc:sldMk cId="1377957799" sldId="947"/>
        </pc:sldMkLst>
        <pc:spChg chg="add del mod">
          <ac:chgData name="Cyndy Falgout" userId="93efec81-edea-4677-8d01-67e1d258b93f" providerId="ADAL" clId="{DCCF8170-DA95-4235-9441-25F5958759CE}" dt="2021-01-01T21:55:02.409" v="5090" actId="478"/>
          <ac:spMkLst>
            <pc:docMk/>
            <pc:sldMk cId="1377957799" sldId="947"/>
            <ac:spMk id="3" creationId="{D07DB362-633F-4741-A972-99CCAAE51248}"/>
          </ac:spMkLst>
        </pc:spChg>
        <pc:spChg chg="del mod ord">
          <ac:chgData name="Cyndy Falgout" userId="93efec81-edea-4677-8d01-67e1d258b93f" providerId="ADAL" clId="{DCCF8170-DA95-4235-9441-25F5958759CE}" dt="2021-01-01T21:54:47.406" v="5086" actId="478"/>
          <ac:spMkLst>
            <pc:docMk/>
            <pc:sldMk cId="1377957799" sldId="947"/>
            <ac:spMk id="4" creationId="{934EA4E8-6BF1-41D0-A601-F8D99B1F4A73}"/>
          </ac:spMkLst>
        </pc:spChg>
        <pc:spChg chg="mod ord">
          <ac:chgData name="Cyndy Falgout" userId="93efec81-edea-4677-8d01-67e1d258b93f" providerId="ADAL" clId="{DCCF8170-DA95-4235-9441-25F5958759CE}" dt="2021-01-01T21:55:13.133" v="5092" actId="26606"/>
          <ac:spMkLst>
            <pc:docMk/>
            <pc:sldMk cId="1377957799" sldId="947"/>
            <ac:spMk id="5" creationId="{F6177BAE-8866-48D7-95CE-13C1AA644C5E}"/>
          </ac:spMkLst>
        </pc:spChg>
        <pc:spChg chg="mod ord">
          <ac:chgData name="Cyndy Falgout" userId="93efec81-edea-4677-8d01-67e1d258b93f" providerId="ADAL" clId="{DCCF8170-DA95-4235-9441-25F5958759CE}" dt="2021-01-01T22:00:26.923" v="6187" actId="14100"/>
          <ac:spMkLst>
            <pc:docMk/>
            <pc:sldMk cId="1377957799" sldId="947"/>
            <ac:spMk id="6" creationId="{CE91E785-ECDA-4CFD-B408-6C4460605DB6}"/>
          </ac:spMkLst>
        </pc:spChg>
        <pc:spChg chg="add mod">
          <ac:chgData name="Cyndy Falgout" userId="93efec81-edea-4677-8d01-67e1d258b93f" providerId="ADAL" clId="{DCCF8170-DA95-4235-9441-25F5958759CE}" dt="2021-01-08T13:33:14.824" v="7373" actId="14100"/>
          <ac:spMkLst>
            <pc:docMk/>
            <pc:sldMk cId="1377957799" sldId="947"/>
            <ac:spMk id="7" creationId="{D587209E-4409-4F42-826F-4265B1FC4461}"/>
          </ac:spMkLst>
        </pc:spChg>
        <pc:spChg chg="del mod">
          <ac:chgData name="Cyndy Falgout" userId="93efec81-edea-4677-8d01-67e1d258b93f" providerId="ADAL" clId="{DCCF8170-DA95-4235-9441-25F5958759CE}" dt="2021-01-01T21:59:49.276" v="6163" actId="478"/>
          <ac:spMkLst>
            <pc:docMk/>
            <pc:sldMk cId="1377957799" sldId="947"/>
            <ac:spMk id="9" creationId="{737A3E56-6FCA-4071-BE07-6E01ACED04A7}"/>
          </ac:spMkLst>
        </pc:spChg>
        <pc:spChg chg="add del">
          <ac:chgData name="Cyndy Falgout" userId="93efec81-edea-4677-8d01-67e1d258b93f" providerId="ADAL" clId="{DCCF8170-DA95-4235-9441-25F5958759CE}" dt="2021-01-01T21:55:13.133" v="5092" actId="26606"/>
          <ac:spMkLst>
            <pc:docMk/>
            <pc:sldMk cId="1377957799" sldId="947"/>
            <ac:spMk id="14" creationId="{E09CCB3F-DBCE-4964-9E34-8C5DE80EF4B5}"/>
          </ac:spMkLst>
        </pc:spChg>
        <pc:spChg chg="add del">
          <ac:chgData name="Cyndy Falgout" userId="93efec81-edea-4677-8d01-67e1d258b93f" providerId="ADAL" clId="{DCCF8170-DA95-4235-9441-25F5958759CE}" dt="2021-01-01T21:55:13.133" v="5092" actId="26606"/>
          <ac:spMkLst>
            <pc:docMk/>
            <pc:sldMk cId="1377957799" sldId="947"/>
            <ac:spMk id="16" creationId="{1DFF944F-74BA-483A-82C0-64E3AAF4AE98}"/>
          </ac:spMkLst>
        </pc:spChg>
        <pc:grpChg chg="add del">
          <ac:chgData name="Cyndy Falgout" userId="93efec81-edea-4677-8d01-67e1d258b93f" providerId="ADAL" clId="{DCCF8170-DA95-4235-9441-25F5958759CE}" dt="2021-01-01T21:55:13.133" v="5092" actId="26606"/>
          <ac:grpSpMkLst>
            <pc:docMk/>
            <pc:sldMk cId="1377957799" sldId="947"/>
            <ac:grpSpMk id="18" creationId="{A9733A91-F958-4629-801A-3F6F1E09AD64}"/>
          </ac:grpSpMkLst>
        </pc:grpChg>
        <pc:picChg chg="add del mod">
          <ac:chgData name="Cyndy Falgout" userId="93efec81-edea-4677-8d01-67e1d258b93f" providerId="ADAL" clId="{DCCF8170-DA95-4235-9441-25F5958759CE}" dt="2021-01-01T22:00:16.500" v="6172" actId="14100"/>
          <ac:picMkLst>
            <pc:docMk/>
            <pc:sldMk cId="1377957799" sldId="947"/>
            <ac:picMk id="8" creationId="{5D5955AF-6A2A-443A-8226-FC0A729BE8B1}"/>
          </ac:picMkLst>
        </pc:picChg>
      </pc:sldChg>
    </pc:docChg>
  </pc:docChgLst>
  <pc:docChgLst>
    <pc:chgData name="Cyndy Falgout" userId="77beaa3ccd951f87" providerId="LiveId" clId="{2C2B77C6-792B-48BD-A80E-887382C50FA2}"/>
    <pc:docChg chg="modSld">
      <pc:chgData name="Cyndy Falgout" userId="77beaa3ccd951f87" providerId="LiveId" clId="{2C2B77C6-792B-48BD-A80E-887382C50FA2}" dt="2023-02-02T14:07:54.305" v="8" actId="6549"/>
      <pc:docMkLst>
        <pc:docMk/>
      </pc:docMkLst>
      <pc:sldChg chg="modSp mod modNotesTx">
        <pc:chgData name="Cyndy Falgout" userId="77beaa3ccd951f87" providerId="LiveId" clId="{2C2B77C6-792B-48BD-A80E-887382C50FA2}" dt="2023-02-02T14:07:54.305" v="8" actId="6549"/>
        <pc:sldMkLst>
          <pc:docMk/>
          <pc:sldMk cId="3485121279" sldId="260"/>
        </pc:sldMkLst>
        <pc:spChg chg="mod">
          <ac:chgData name="Cyndy Falgout" userId="77beaa3ccd951f87" providerId="LiveId" clId="{2C2B77C6-792B-48BD-A80E-887382C50FA2}" dt="2023-02-02T14:07:47.348" v="1" actId="20577"/>
          <ac:spMkLst>
            <pc:docMk/>
            <pc:sldMk cId="3485121279" sldId="260"/>
            <ac:spMk id="7" creationId="{80E65F99-B310-317A-E2C5-D186C348B85D}"/>
          </ac:spMkLst>
        </pc:spChg>
      </pc:sldChg>
    </pc:docChg>
  </pc:docChgLst>
  <pc:docChgLst>
    <pc:chgData name="Cyndy Falgout" userId="77beaa3ccd951f87" providerId="LiveId" clId="{DC1C787F-AE7A-4AB4-A1A4-987F2C6D48EA}"/>
    <pc:docChg chg="custSel modSld">
      <pc:chgData name="Cyndy Falgout" userId="77beaa3ccd951f87" providerId="LiveId" clId="{DC1C787F-AE7A-4AB4-A1A4-987F2C6D48EA}" dt="2023-01-05T21:12:04.360" v="438" actId="20577"/>
      <pc:docMkLst>
        <pc:docMk/>
      </pc:docMkLst>
      <pc:sldChg chg="addSp modSp mod">
        <pc:chgData name="Cyndy Falgout" userId="77beaa3ccd951f87" providerId="LiveId" clId="{DC1C787F-AE7A-4AB4-A1A4-987F2C6D48EA}" dt="2023-01-05T21:12:04.360" v="438" actId="20577"/>
        <pc:sldMkLst>
          <pc:docMk/>
          <pc:sldMk cId="172157516" sldId="256"/>
        </pc:sldMkLst>
        <pc:spChg chg="add mod">
          <ac:chgData name="Cyndy Falgout" userId="77beaa3ccd951f87" providerId="LiveId" clId="{DC1C787F-AE7A-4AB4-A1A4-987F2C6D48EA}" dt="2023-01-05T21:12:04.360" v="438" actId="20577"/>
          <ac:spMkLst>
            <pc:docMk/>
            <pc:sldMk cId="172157516" sldId="256"/>
            <ac:spMk id="5" creationId="{5C909852-9C24-A6A6-0FDB-F426E4F36D0D}"/>
          </ac:spMkLst>
        </pc:spChg>
      </pc:sldChg>
      <pc:sldChg chg="modNotesTx">
        <pc:chgData name="Cyndy Falgout" userId="77beaa3ccd951f87" providerId="LiveId" clId="{DC1C787F-AE7A-4AB4-A1A4-987F2C6D48EA}" dt="2023-01-05T21:08:02.859" v="47" actId="20577"/>
        <pc:sldMkLst>
          <pc:docMk/>
          <pc:sldMk cId="4115694276" sldId="263"/>
        </pc:sldMkLst>
      </pc:sldChg>
      <pc:sldChg chg="modNotesTx">
        <pc:chgData name="Cyndy Falgout" userId="77beaa3ccd951f87" providerId="LiveId" clId="{DC1C787F-AE7A-4AB4-A1A4-987F2C6D48EA}" dt="2023-01-05T21:09:04.032" v="59" actId="20577"/>
        <pc:sldMkLst>
          <pc:docMk/>
          <pc:sldMk cId="853378719" sldId="267"/>
        </pc:sldMkLst>
      </pc:sldChg>
      <pc:sldChg chg="modSp mod">
        <pc:chgData name="Cyndy Falgout" userId="77beaa3ccd951f87" providerId="LiveId" clId="{DC1C787F-AE7A-4AB4-A1A4-987F2C6D48EA}" dt="2023-01-05T21:06:44.507" v="0" actId="20577"/>
        <pc:sldMkLst>
          <pc:docMk/>
          <pc:sldMk cId="2659500299" sldId="268"/>
        </pc:sldMkLst>
        <pc:spChg chg="mod">
          <ac:chgData name="Cyndy Falgout" userId="77beaa3ccd951f87" providerId="LiveId" clId="{DC1C787F-AE7A-4AB4-A1A4-987F2C6D48EA}" dt="2023-01-05T21:06:44.507" v="0" actId="20577"/>
          <ac:spMkLst>
            <pc:docMk/>
            <pc:sldMk cId="2659500299" sldId="268"/>
            <ac:spMk id="20" creationId="{902B5F5D-B091-F3E7-53ED-302777C233AA}"/>
          </ac:spMkLst>
        </pc:spChg>
      </pc:sldChg>
      <pc:sldChg chg="modNotesTx">
        <pc:chgData name="Cyndy Falgout" userId="77beaa3ccd951f87" providerId="LiveId" clId="{DC1C787F-AE7A-4AB4-A1A4-987F2C6D48EA}" dt="2023-01-05T21:09:20.485" v="60" actId="20577"/>
        <pc:sldMkLst>
          <pc:docMk/>
          <pc:sldMk cId="1444749730" sldId="270"/>
        </pc:sldMkLst>
      </pc:sldChg>
      <pc:sldChg chg="delSp mod">
        <pc:chgData name="Cyndy Falgout" userId="77beaa3ccd951f87" providerId="LiveId" clId="{DC1C787F-AE7A-4AB4-A1A4-987F2C6D48EA}" dt="2023-01-05T21:09:57.813" v="61" actId="478"/>
        <pc:sldMkLst>
          <pc:docMk/>
          <pc:sldMk cId="1991250961" sldId="273"/>
        </pc:sldMkLst>
        <pc:spChg chg="del">
          <ac:chgData name="Cyndy Falgout" userId="77beaa3ccd951f87" providerId="LiveId" clId="{DC1C787F-AE7A-4AB4-A1A4-987F2C6D48EA}" dt="2023-01-05T21:09:57.813" v="61" actId="478"/>
          <ac:spMkLst>
            <pc:docMk/>
            <pc:sldMk cId="1991250961" sldId="273"/>
            <ac:spMk id="3" creationId="{46272AC8-77C8-4B68-9B3E-6D6EADB71E79}"/>
          </ac:spMkLst>
        </pc:spChg>
      </pc:sldChg>
      <pc:sldChg chg="modNotesTx">
        <pc:chgData name="Cyndy Falgout" userId="77beaa3ccd951f87" providerId="LiveId" clId="{DC1C787F-AE7A-4AB4-A1A4-987F2C6D48EA}" dt="2023-01-05T21:08:23.785" v="48" actId="20577"/>
        <pc:sldMkLst>
          <pc:docMk/>
          <pc:sldMk cId="2329957783" sldId="275"/>
        </pc:sldMkLst>
      </pc:sldChg>
      <pc:sldChg chg="modSp mod">
        <pc:chgData name="Cyndy Falgout" userId="77beaa3ccd951f87" providerId="LiveId" clId="{DC1C787F-AE7A-4AB4-A1A4-987F2C6D48EA}" dt="2023-01-05T21:07:14.145" v="43" actId="6549"/>
        <pc:sldMkLst>
          <pc:docMk/>
          <pc:sldMk cId="1377957799" sldId="947"/>
        </pc:sldMkLst>
        <pc:spChg chg="mod">
          <ac:chgData name="Cyndy Falgout" userId="77beaa3ccd951f87" providerId="LiveId" clId="{DC1C787F-AE7A-4AB4-A1A4-987F2C6D48EA}" dt="2023-01-05T21:07:14.145" v="43" actId="6549"/>
          <ac:spMkLst>
            <pc:docMk/>
            <pc:sldMk cId="1377957799" sldId="947"/>
            <ac:spMk id="7" creationId="{D587209E-4409-4F42-826F-4265B1FC4461}"/>
          </ac:spMkLst>
        </pc:spChg>
      </pc:sldChg>
    </pc:docChg>
  </pc:docChgLst>
  <pc:docChgLst>
    <pc:chgData name="Cyndy Falgout" userId="77beaa3ccd951f87" providerId="LiveId" clId="{B974642E-A631-416A-B243-8AB12596CAF7}"/>
    <pc:docChg chg="undo redo custSel delSld modSld sldOrd">
      <pc:chgData name="Cyndy Falgout" userId="77beaa3ccd951f87" providerId="LiveId" clId="{B974642E-A631-416A-B243-8AB12596CAF7}" dt="2022-12-21T15:58:04.323" v="6347" actId="47"/>
      <pc:docMkLst>
        <pc:docMk/>
      </pc:docMkLst>
      <pc:sldChg chg="addSp delSp modSp mod delDesignElem chgLayout modNotesTx">
        <pc:chgData name="Cyndy Falgout" userId="77beaa3ccd951f87" providerId="LiveId" clId="{B974642E-A631-416A-B243-8AB12596CAF7}" dt="2022-12-21T15:57:48.795" v="6346" actId="6549"/>
        <pc:sldMkLst>
          <pc:docMk/>
          <pc:sldMk cId="172157516" sldId="256"/>
        </pc:sldMkLst>
        <pc:spChg chg="mod ord">
          <ac:chgData name="Cyndy Falgout" userId="77beaa3ccd951f87" providerId="LiveId" clId="{B974642E-A631-416A-B243-8AB12596CAF7}" dt="2022-12-21T15:57:48.795" v="6346" actId="6549"/>
          <ac:spMkLst>
            <pc:docMk/>
            <pc:sldMk cId="172157516" sldId="256"/>
            <ac:spMk id="2" creationId="{0B1A42F0-7433-4AA9-A4C7-949A7CB821D0}"/>
          </ac:spMkLst>
        </pc:spChg>
        <pc:spChg chg="mod ord">
          <ac:chgData name="Cyndy Falgout" userId="77beaa3ccd951f87" providerId="LiveId" clId="{B974642E-A631-416A-B243-8AB12596CAF7}" dt="2022-12-21T15:11:07.666" v="3021" actId="113"/>
          <ac:spMkLst>
            <pc:docMk/>
            <pc:sldMk cId="172157516" sldId="256"/>
            <ac:spMk id="3" creationId="{C2ACCDC6-B4A8-479A-827E-C8EF14E4B669}"/>
          </ac:spMkLst>
        </pc:spChg>
        <pc:spChg chg="add del mod">
          <ac:chgData name="Cyndy Falgout" userId="77beaa3ccd951f87" providerId="LiveId" clId="{B974642E-A631-416A-B243-8AB12596CAF7}" dt="2022-12-20T20:18:25.143" v="1199" actId="478"/>
          <ac:spMkLst>
            <pc:docMk/>
            <pc:sldMk cId="172157516" sldId="256"/>
            <ac:spMk id="4" creationId="{4B124BEF-3022-4F31-19D0-9638BAEEE8DC}"/>
          </ac:spMkLst>
        </pc:spChg>
        <pc:spChg chg="add mod">
          <ac:chgData name="Cyndy Falgout" userId="77beaa3ccd951f87" providerId="LiveId" clId="{B974642E-A631-416A-B243-8AB12596CAF7}" dt="2022-12-21T15:13:01.978" v="3326" actId="14100"/>
          <ac:spMkLst>
            <pc:docMk/>
            <pc:sldMk cId="172157516" sldId="256"/>
            <ac:spMk id="4" creationId="{AE4C36AC-90C4-1F19-0BC0-DCC11457DE10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172157516" sldId="256"/>
            <ac:spMk id="84" creationId="{D067A139-86EB-480F-AE6B-AF8092F215E4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172157516" sldId="256"/>
            <ac:spMk id="85" creationId="{4E252378-AA68-427C-BF69-E4434E447DB5}"/>
          </ac:spMkLst>
        </pc:spChg>
        <pc:spChg chg="add del">
          <ac:chgData name="Cyndy Falgout" userId="77beaa3ccd951f87" providerId="LiveId" clId="{B974642E-A631-416A-B243-8AB12596CAF7}" dt="2022-12-15T19:38:04.070" v="25" actId="26606"/>
          <ac:spMkLst>
            <pc:docMk/>
            <pc:sldMk cId="172157516" sldId="256"/>
            <ac:spMk id="91" creationId="{8777B48D-7BF2-470D-876B-50CD5CC83EBA}"/>
          </ac:spMkLst>
        </pc:spChg>
        <pc:spChg chg="add del">
          <ac:chgData name="Cyndy Falgout" userId="77beaa3ccd951f87" providerId="LiveId" clId="{B974642E-A631-416A-B243-8AB12596CAF7}" dt="2022-12-15T19:38:05.528" v="27" actId="26606"/>
          <ac:spMkLst>
            <pc:docMk/>
            <pc:sldMk cId="172157516" sldId="256"/>
            <ac:spMk id="100" creationId="{ED2D7C63-562A-41C7-892E-0C73F5D59870}"/>
          </ac:spMkLst>
        </pc:spChg>
        <pc:spChg chg="add del">
          <ac:chgData name="Cyndy Falgout" userId="77beaa3ccd951f87" providerId="LiveId" clId="{B974642E-A631-416A-B243-8AB12596CAF7}" dt="2022-12-15T19:38:08.596" v="29" actId="26606"/>
          <ac:spMkLst>
            <pc:docMk/>
            <pc:sldMk cId="172157516" sldId="256"/>
            <ac:spMk id="103" creationId="{BDA3A76A-4B4C-456C-9E11-7C85352E418B}"/>
          </ac:spMkLst>
        </pc:spChg>
        <pc:spChg chg="add del">
          <ac:chgData name="Cyndy Falgout" userId="77beaa3ccd951f87" providerId="LiveId" clId="{B974642E-A631-416A-B243-8AB12596CAF7}" dt="2022-12-15T19:38:13.905" v="31" actId="26606"/>
          <ac:spMkLst>
            <pc:docMk/>
            <pc:sldMk cId="172157516" sldId="256"/>
            <ac:spMk id="106" creationId="{1511F85B-5967-428B-BE8B-819A79813D92}"/>
          </ac:spMkLst>
        </pc:spChg>
        <pc:spChg chg="add del">
          <ac:chgData name="Cyndy Falgout" userId="77beaa3ccd951f87" providerId="LiveId" clId="{B974642E-A631-416A-B243-8AB12596CAF7}" dt="2022-12-15T19:38:13.905" v="31" actId="26606"/>
          <ac:spMkLst>
            <pc:docMk/>
            <pc:sldMk cId="172157516" sldId="256"/>
            <ac:spMk id="107" creationId="{28DA8D05-CF65-4382-8BF4-2A08754DB5F0}"/>
          </ac:spMkLst>
        </pc:spChg>
        <pc:grpChg chg="add del">
          <ac:chgData name="Cyndy Falgout" userId="77beaa3ccd951f87" providerId="LiveId" clId="{B974642E-A631-416A-B243-8AB12596CAF7}" dt="2022-12-20T20:17:06.902" v="1120"/>
          <ac:grpSpMkLst>
            <pc:docMk/>
            <pc:sldMk cId="172157516" sldId="256"/>
            <ac:grpSpMk id="86" creationId="{65E8C853-59EA-4FCB-BB4E-1B0AEEA408EB}"/>
          </ac:grpSpMkLst>
        </pc:grpChg>
        <pc:grpChg chg="add del">
          <ac:chgData name="Cyndy Falgout" userId="77beaa3ccd951f87" providerId="LiveId" clId="{B974642E-A631-416A-B243-8AB12596CAF7}" dt="2022-12-15T19:38:04.070" v="25" actId="26606"/>
          <ac:grpSpMkLst>
            <pc:docMk/>
            <pc:sldMk cId="172157516" sldId="256"/>
            <ac:grpSpMk id="93" creationId="{83DA8283-3FF4-47B3-9266-60768C743207}"/>
          </ac:grpSpMkLst>
        </pc:grpChg>
        <pc:grpChg chg="add del">
          <ac:chgData name="Cyndy Falgout" userId="77beaa3ccd951f87" providerId="LiveId" clId="{B974642E-A631-416A-B243-8AB12596CAF7}" dt="2022-12-15T19:38:13.905" v="31" actId="26606"/>
          <ac:grpSpMkLst>
            <pc:docMk/>
            <pc:sldMk cId="172157516" sldId="256"/>
            <ac:grpSpMk id="95" creationId="{E0C6252F-9468-4CFE-8A28-0DFE703FB7BC}"/>
          </ac:grpSpMkLst>
        </pc:grpChg>
        <pc:grpChg chg="add del">
          <ac:chgData name="Cyndy Falgout" userId="77beaa3ccd951f87" providerId="LiveId" clId="{B974642E-A631-416A-B243-8AB12596CAF7}" dt="2022-12-15T19:38:05.528" v="27" actId="26606"/>
          <ac:grpSpMkLst>
            <pc:docMk/>
            <pc:sldMk cId="172157516" sldId="256"/>
            <ac:grpSpMk id="101" creationId="{6DF25E23-BE15-4E36-A700-59F0CE8C54A8}"/>
          </ac:grpSpMkLst>
        </pc:grpChg>
        <pc:grpChg chg="add del">
          <ac:chgData name="Cyndy Falgout" userId="77beaa3ccd951f87" providerId="LiveId" clId="{B974642E-A631-416A-B243-8AB12596CAF7}" dt="2022-12-15T19:38:08.596" v="29" actId="26606"/>
          <ac:grpSpMkLst>
            <pc:docMk/>
            <pc:sldMk cId="172157516" sldId="256"/>
            <ac:grpSpMk id="104" creationId="{DD4CBF5D-710D-4A8C-B442-E5D98674747D}"/>
          </ac:grpSpMkLst>
        </pc:grpChg>
        <pc:picChg chg="del mod ord">
          <ac:chgData name="Cyndy Falgout" userId="77beaa3ccd951f87" providerId="LiveId" clId="{B974642E-A631-416A-B243-8AB12596CAF7}" dt="2022-12-20T20:17:47.355" v="1125" actId="478"/>
          <ac:picMkLst>
            <pc:docMk/>
            <pc:sldMk cId="172157516" sldId="256"/>
            <ac:picMk id="8" creationId="{FF66A1D7-DDAC-497A-AEA5-022324FEDB4B}"/>
          </ac:picMkLst>
        </pc:picChg>
      </pc:sldChg>
      <pc:sldChg chg="addSp delSp modSp mod setBg delDesignElem chgLayout modNotesTx">
        <pc:chgData name="Cyndy Falgout" userId="77beaa3ccd951f87" providerId="LiveId" clId="{B974642E-A631-416A-B243-8AB12596CAF7}" dt="2022-12-21T15:12:33.277" v="3283" actId="20577"/>
        <pc:sldMkLst>
          <pc:docMk/>
          <pc:sldMk cId="4148751104" sldId="257"/>
        </pc:sldMkLst>
        <pc:spChg chg="mod ord">
          <ac:chgData name="Cyndy Falgout" userId="77beaa3ccd951f87" providerId="LiveId" clId="{B974642E-A631-416A-B243-8AB12596CAF7}" dt="2022-12-20T20:19:14.008" v="1248" actId="26606"/>
          <ac:spMkLst>
            <pc:docMk/>
            <pc:sldMk cId="4148751104" sldId="257"/>
            <ac:spMk id="2" creationId="{48615A08-0C35-4DFB-9A1B-689035630B83}"/>
          </ac:spMkLst>
        </pc:spChg>
        <pc:spChg chg="add del mod ord">
          <ac:chgData name="Cyndy Falgout" userId="77beaa3ccd951f87" providerId="LiveId" clId="{B974642E-A631-416A-B243-8AB12596CAF7}" dt="2022-12-20T20:50:03.663" v="2905" actId="20577"/>
          <ac:spMkLst>
            <pc:docMk/>
            <pc:sldMk cId="4148751104" sldId="257"/>
            <ac:spMk id="3" creationId="{86D50684-B737-49B4-820E-71B96BB413B6}"/>
          </ac:spMkLst>
        </pc:spChg>
        <pc:spChg chg="mod ord">
          <ac:chgData name="Cyndy Falgout" userId="77beaa3ccd951f87" providerId="LiveId" clId="{B974642E-A631-416A-B243-8AB12596CAF7}" dt="2022-12-20T20:19:14.008" v="1248" actId="26606"/>
          <ac:spMkLst>
            <pc:docMk/>
            <pc:sldMk cId="4148751104" sldId="257"/>
            <ac:spMk id="5" creationId="{79F92731-8409-4615-9BB0-E396A5FBE75F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4148751104" sldId="257"/>
            <ac:spMk id="7" creationId="{F4E5D790-EF7E-4E52-B208-793079B497B6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4148751104" sldId="257"/>
            <ac:spMk id="9" creationId="{479F3ED9-A242-463F-84AE-C4B05016BD36}"/>
          </ac:spMkLst>
        </pc:spChg>
        <pc:spChg chg="add del">
          <ac:chgData name="Cyndy Falgout" userId="77beaa3ccd951f87" providerId="LiveId" clId="{B974642E-A631-416A-B243-8AB12596CAF7}" dt="2022-12-20T20:19:14.008" v="1248" actId="26606"/>
          <ac:spMkLst>
            <pc:docMk/>
            <pc:sldMk cId="4148751104" sldId="257"/>
            <ac:spMk id="11" creationId="{B2A773CA-28F4-49C2-BFA3-49A5867C7AFB}"/>
          </ac:spMkLst>
        </pc:spChg>
        <pc:spChg chg="add del">
          <ac:chgData name="Cyndy Falgout" userId="77beaa3ccd951f87" providerId="LiveId" clId="{B974642E-A631-416A-B243-8AB12596CAF7}" dt="2022-12-20T20:19:14.008" v="1248" actId="26606"/>
          <ac:spMkLst>
            <pc:docMk/>
            <pc:sldMk cId="4148751104" sldId="257"/>
            <ac:spMk id="15" creationId="{3009A16D-868B-4145-BBC6-555098537EC2}"/>
          </ac:spMkLst>
        </pc:spChg>
        <pc:spChg chg="add del">
          <ac:chgData name="Cyndy Falgout" userId="77beaa3ccd951f87" providerId="LiveId" clId="{B974642E-A631-416A-B243-8AB12596CAF7}" dt="2022-12-20T20:19:14.008" v="1248" actId="26606"/>
          <ac:spMkLst>
            <pc:docMk/>
            <pc:sldMk cId="4148751104" sldId="257"/>
            <ac:spMk id="19" creationId="{2DCAE5CF-5D29-4779-83E1-BDB64E4F30E5}"/>
          </ac:spMkLst>
        </pc:spChg>
        <pc:graphicFrameChg chg="add del">
          <ac:chgData name="Cyndy Falgout" userId="77beaa3ccd951f87" providerId="LiveId" clId="{B974642E-A631-416A-B243-8AB12596CAF7}" dt="2022-12-20T20:19:14.008" v="1248" actId="26606"/>
          <ac:graphicFrameMkLst>
            <pc:docMk/>
            <pc:sldMk cId="4148751104" sldId="257"/>
            <ac:graphicFrameMk id="8" creationId="{693019BF-16C7-4D4B-2290-EEACAE4F2034}"/>
          </ac:graphicFrameMkLst>
        </pc:graphicFrameChg>
        <pc:picChg chg="add del">
          <ac:chgData name="Cyndy Falgout" userId="77beaa3ccd951f87" providerId="LiveId" clId="{B974642E-A631-416A-B243-8AB12596CAF7}" dt="2022-12-20T20:19:14.008" v="1248" actId="26606"/>
          <ac:picMkLst>
            <pc:docMk/>
            <pc:sldMk cId="4148751104" sldId="257"/>
            <ac:picMk id="13" creationId="{5D7C72BA-4476-4E4B-BC37-9A75FD0C5951}"/>
          </ac:picMkLst>
        </pc:picChg>
        <pc:picChg chg="add del">
          <ac:chgData name="Cyndy Falgout" userId="77beaa3ccd951f87" providerId="LiveId" clId="{B974642E-A631-416A-B243-8AB12596CAF7}" dt="2022-12-20T20:19:14.008" v="1248" actId="26606"/>
          <ac:picMkLst>
            <pc:docMk/>
            <pc:sldMk cId="4148751104" sldId="257"/>
            <ac:picMk id="17" creationId="{3992EB33-38E1-4175-8EE2-9BB8CC159C7B}"/>
          </ac:picMkLst>
        </pc:picChg>
      </pc:sldChg>
      <pc:sldChg chg="addSp delSp modSp mod chgLayout modNotesTx">
        <pc:chgData name="Cyndy Falgout" userId="77beaa3ccd951f87" providerId="LiveId" clId="{B974642E-A631-416A-B243-8AB12596CAF7}" dt="2022-12-21T15:13:58.275" v="3359" actId="6549"/>
        <pc:sldMkLst>
          <pc:docMk/>
          <pc:sldMk cId="2452626881" sldId="259"/>
        </pc:sldMkLst>
        <pc:spChg chg="add del mod">
          <ac:chgData name="Cyndy Falgout" userId="77beaa3ccd951f87" providerId="LiveId" clId="{B974642E-A631-416A-B243-8AB12596CAF7}" dt="2022-12-20T19:29:45.998" v="35" actId="931"/>
          <ac:spMkLst>
            <pc:docMk/>
            <pc:sldMk cId="2452626881" sldId="259"/>
            <ac:spMk id="3" creationId="{83BFF92B-886A-ADA5-34C2-BEA41F2C9CE2}"/>
          </ac:spMkLst>
        </pc:spChg>
        <pc:spChg chg="mod ord">
          <ac:chgData name="Cyndy Falgout" userId="77beaa3ccd951f87" providerId="LiveId" clId="{B974642E-A631-416A-B243-8AB12596CAF7}" dt="2022-12-20T20:19:38.035" v="1254" actId="700"/>
          <ac:spMkLst>
            <pc:docMk/>
            <pc:sldMk cId="2452626881" sldId="259"/>
            <ac:spMk id="4" creationId="{DE2C4F45-3EC0-4E47-AEF4-BE8C5FB9E8FF}"/>
          </ac:spMkLst>
        </pc:spChg>
        <pc:spChg chg="mod ord">
          <ac:chgData name="Cyndy Falgout" userId="77beaa3ccd951f87" providerId="LiveId" clId="{B974642E-A631-416A-B243-8AB12596CAF7}" dt="2022-12-20T20:51:19.828" v="2906" actId="20577"/>
          <ac:spMkLst>
            <pc:docMk/>
            <pc:sldMk cId="2452626881" sldId="259"/>
            <ac:spMk id="12" creationId="{E7E47F17-3323-4BA3-8650-877784BCC0B3}"/>
          </ac:spMkLst>
        </pc:spChg>
        <pc:picChg chg="add mod ord">
          <ac:chgData name="Cyndy Falgout" userId="77beaa3ccd951f87" providerId="LiveId" clId="{B974642E-A631-416A-B243-8AB12596CAF7}" dt="2022-12-20T20:19:56.080" v="1266" actId="14100"/>
          <ac:picMkLst>
            <pc:docMk/>
            <pc:sldMk cId="2452626881" sldId="259"/>
            <ac:picMk id="7" creationId="{78D2E249-A4EC-3A67-C17B-0DC34C148631}"/>
          </ac:picMkLst>
        </pc:picChg>
        <pc:picChg chg="del mod">
          <ac:chgData name="Cyndy Falgout" userId="77beaa3ccd951f87" providerId="LiveId" clId="{B974642E-A631-416A-B243-8AB12596CAF7}" dt="2022-12-20T19:29:39.256" v="34" actId="478"/>
          <ac:picMkLst>
            <pc:docMk/>
            <pc:sldMk cId="2452626881" sldId="259"/>
            <ac:picMk id="11" creationId="{E50D15D4-2149-4901-9DE8-830D18C5F80A}"/>
          </ac:picMkLst>
        </pc:picChg>
      </pc:sldChg>
      <pc:sldChg chg="addSp delSp modSp mod chgLayout">
        <pc:chgData name="Cyndy Falgout" userId="77beaa3ccd951f87" providerId="LiveId" clId="{B974642E-A631-416A-B243-8AB12596CAF7}" dt="2022-12-20T20:24:27.970" v="1351" actId="1076"/>
        <pc:sldMkLst>
          <pc:docMk/>
          <pc:sldMk cId="3485121279" sldId="260"/>
        </pc:sldMkLst>
        <pc:spChg chg="mod ord">
          <ac:chgData name="Cyndy Falgout" userId="77beaa3ccd951f87" providerId="LiveId" clId="{B974642E-A631-416A-B243-8AB12596CAF7}" dt="2022-12-20T20:23:55.886" v="1318" actId="14100"/>
          <ac:spMkLst>
            <pc:docMk/>
            <pc:sldMk cId="3485121279" sldId="260"/>
            <ac:spMk id="2" creationId="{10782243-4CC8-4DE9-8B30-6AE42A129A13}"/>
          </ac:spMkLst>
        </pc:spChg>
        <pc:spChg chg="add del mod ord">
          <ac:chgData name="Cyndy Falgout" userId="77beaa3ccd951f87" providerId="LiveId" clId="{B974642E-A631-416A-B243-8AB12596CAF7}" dt="2022-12-20T20:21:45.923" v="1270" actId="931"/>
          <ac:spMkLst>
            <pc:docMk/>
            <pc:sldMk cId="3485121279" sldId="260"/>
            <ac:spMk id="3" creationId="{E16E22F2-40D6-668D-F498-04CAF1BFCA2D}"/>
          </ac:spMkLst>
        </pc:spChg>
        <pc:spChg chg="mod ord">
          <ac:chgData name="Cyndy Falgout" userId="77beaa3ccd951f87" providerId="LiveId" clId="{B974642E-A631-416A-B243-8AB12596CAF7}" dt="2022-12-20T20:21:54.970" v="1273" actId="700"/>
          <ac:spMkLst>
            <pc:docMk/>
            <pc:sldMk cId="3485121279" sldId="260"/>
            <ac:spMk id="4" creationId="{45E34D33-E90E-4CF3-AB4D-705A71E5A996}"/>
          </ac:spMkLst>
        </pc:spChg>
        <pc:spChg chg="add mod">
          <ac:chgData name="Cyndy Falgout" userId="77beaa3ccd951f87" providerId="LiveId" clId="{B974642E-A631-416A-B243-8AB12596CAF7}" dt="2022-12-20T20:24:18.878" v="1348" actId="404"/>
          <ac:spMkLst>
            <pc:docMk/>
            <pc:sldMk cId="3485121279" sldId="260"/>
            <ac:spMk id="7" creationId="{80E65F99-B310-317A-E2C5-D186C348B85D}"/>
          </ac:spMkLst>
        </pc:spChg>
        <pc:picChg chg="add mod ord">
          <ac:chgData name="Cyndy Falgout" userId="77beaa3ccd951f87" providerId="LiveId" clId="{B974642E-A631-416A-B243-8AB12596CAF7}" dt="2022-12-20T20:24:27.970" v="1351" actId="1076"/>
          <ac:picMkLst>
            <pc:docMk/>
            <pc:sldMk cId="3485121279" sldId="260"/>
            <ac:picMk id="6" creationId="{1BCE515C-6A04-4960-C341-10EBB83870C6}"/>
          </ac:picMkLst>
        </pc:picChg>
        <pc:picChg chg="del">
          <ac:chgData name="Cyndy Falgout" userId="77beaa3ccd951f87" providerId="LiveId" clId="{B974642E-A631-416A-B243-8AB12596CAF7}" dt="2022-12-20T20:20:21.098" v="1269" actId="478"/>
          <ac:picMkLst>
            <pc:docMk/>
            <pc:sldMk cId="3485121279" sldId="260"/>
            <ac:picMk id="8" creationId="{A6C98BC3-579F-4174-A6AA-2493D42A2F87}"/>
          </ac:picMkLst>
        </pc:picChg>
      </pc:sldChg>
      <pc:sldChg chg="modSp modNotesTx">
        <pc:chgData name="Cyndy Falgout" userId="77beaa3ccd951f87" providerId="LiveId" clId="{B974642E-A631-416A-B243-8AB12596CAF7}" dt="2022-12-21T15:13:34.959" v="3358" actId="20577"/>
        <pc:sldMkLst>
          <pc:docMk/>
          <pc:sldMk cId="1633662283" sldId="261"/>
        </pc:sldMkLst>
        <pc:spChg chg="mod">
          <ac:chgData name="Cyndy Falgout" userId="77beaa3ccd951f87" providerId="LiveId" clId="{B974642E-A631-416A-B243-8AB12596CAF7}" dt="2022-12-20T20:17:39.858" v="1124"/>
          <ac:spMkLst>
            <pc:docMk/>
            <pc:sldMk cId="1633662283" sldId="261"/>
            <ac:spMk id="4" creationId="{18423ECF-33C2-44EF-81D5-44A816841AF6}"/>
          </ac:spMkLst>
        </pc:spChg>
      </pc:sldChg>
      <pc:sldChg chg="addSp modSp del mod setBg setClrOvrMap chgLayout">
        <pc:chgData name="Cyndy Falgout" userId="77beaa3ccd951f87" providerId="LiveId" clId="{B974642E-A631-416A-B243-8AB12596CAF7}" dt="2022-12-21T15:58:04.323" v="6347" actId="47"/>
        <pc:sldMkLst>
          <pc:docMk/>
          <pc:sldMk cId="3593559459" sldId="262"/>
        </pc:sldMkLst>
        <pc:spChg chg="mod ord">
          <ac:chgData name="Cyndy Falgout" userId="77beaa3ccd951f87" providerId="LiveId" clId="{B974642E-A631-416A-B243-8AB12596CAF7}" dt="2022-12-20T20:29:25.374" v="1388" actId="26606"/>
          <ac:spMkLst>
            <pc:docMk/>
            <pc:sldMk cId="3593559459" sldId="262"/>
            <ac:spMk id="2" creationId="{40EC8D25-8600-4251-95D3-B574EAC1C456}"/>
          </ac:spMkLst>
        </pc:spChg>
        <pc:spChg chg="add mod">
          <ac:chgData name="Cyndy Falgout" userId="77beaa3ccd951f87" providerId="LiveId" clId="{B974642E-A631-416A-B243-8AB12596CAF7}" dt="2022-12-21T15:19:29.595" v="3732" actId="20577"/>
          <ac:spMkLst>
            <pc:docMk/>
            <pc:sldMk cId="3593559459" sldId="262"/>
            <ac:spMk id="3" creationId="{1DEEB5FF-C13D-8E1D-7657-8661B9F65967}"/>
          </ac:spMkLst>
        </pc:spChg>
        <pc:spChg chg="mod ord">
          <ac:chgData name="Cyndy Falgout" userId="77beaa3ccd951f87" providerId="LiveId" clId="{B974642E-A631-416A-B243-8AB12596CAF7}" dt="2022-12-20T20:29:25.374" v="1388" actId="26606"/>
          <ac:spMkLst>
            <pc:docMk/>
            <pc:sldMk cId="3593559459" sldId="262"/>
            <ac:spMk id="5" creationId="{DBB76D45-E71E-458D-BDE2-27DDE24C4907}"/>
          </ac:spMkLst>
        </pc:spChg>
        <pc:graphicFrameChg chg="mod ord modGraphic">
          <ac:chgData name="Cyndy Falgout" userId="77beaa3ccd951f87" providerId="LiveId" clId="{B974642E-A631-416A-B243-8AB12596CAF7}" dt="2022-12-21T15:17:46.789" v="3442" actId="20577"/>
          <ac:graphicFrameMkLst>
            <pc:docMk/>
            <pc:sldMk cId="3593559459" sldId="262"/>
            <ac:graphicFrameMk id="4" creationId="{0553939E-9DA3-4427-A3F2-C22B3B1C678B}"/>
          </ac:graphicFrameMkLst>
        </pc:graphicFrameChg>
      </pc:sldChg>
      <pc:sldChg chg="addSp delSp modSp mod setBg delDesignElem chgLayout modNotesTx">
        <pc:chgData name="Cyndy Falgout" userId="77beaa3ccd951f87" providerId="LiveId" clId="{B974642E-A631-416A-B243-8AB12596CAF7}" dt="2022-12-21T15:28:15.104" v="4594" actId="6549"/>
        <pc:sldMkLst>
          <pc:docMk/>
          <pc:sldMk cId="4115694276" sldId="263"/>
        </pc:sldMkLst>
        <pc:spChg chg="mod ord">
          <ac:chgData name="Cyndy Falgout" userId="77beaa3ccd951f87" providerId="LiveId" clId="{B974642E-A631-416A-B243-8AB12596CAF7}" dt="2022-12-20T20:25:04.925" v="1362" actId="26606"/>
          <ac:spMkLst>
            <pc:docMk/>
            <pc:sldMk cId="4115694276" sldId="263"/>
            <ac:spMk id="2" creationId="{F2120B60-6E48-4767-8AE3-B0E6F234B8F5}"/>
          </ac:spMkLst>
        </pc:spChg>
        <pc:spChg chg="mod ord">
          <ac:chgData name="Cyndy Falgout" userId="77beaa3ccd951f87" providerId="LiveId" clId="{B974642E-A631-416A-B243-8AB12596CAF7}" dt="2022-12-21T15:24:09.145" v="4106" actId="27636"/>
          <ac:spMkLst>
            <pc:docMk/>
            <pc:sldMk cId="4115694276" sldId="263"/>
            <ac:spMk id="3" creationId="{EE19A72D-4848-4D96-8685-6B7AE7701F17}"/>
          </ac:spMkLst>
        </pc:spChg>
        <pc:spChg chg="mod ord">
          <ac:chgData name="Cyndy Falgout" userId="77beaa3ccd951f87" providerId="LiveId" clId="{B974642E-A631-416A-B243-8AB12596CAF7}" dt="2022-12-20T20:25:04.925" v="1362" actId="26606"/>
          <ac:spMkLst>
            <pc:docMk/>
            <pc:sldMk cId="4115694276" sldId="263"/>
            <ac:spMk id="6" creationId="{8B244D07-39DB-44CD-BA32-5973CBDA2CB3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4115694276" sldId="263"/>
            <ac:spMk id="12" creationId="{B9403C7F-76AE-4587-92A2-D4E41EBE68BD}"/>
          </ac:spMkLst>
        </pc:spChg>
        <pc:spChg chg="add">
          <ac:chgData name="Cyndy Falgout" userId="77beaa3ccd951f87" providerId="LiveId" clId="{B974642E-A631-416A-B243-8AB12596CAF7}" dt="2022-12-20T20:25:04.925" v="1362" actId="26606"/>
          <ac:spMkLst>
            <pc:docMk/>
            <pc:sldMk cId="4115694276" sldId="263"/>
            <ac:spMk id="17" creationId="{C493E730-2044-49B5-A022-B8D6F359343E}"/>
          </ac:spMkLst>
        </pc:spChg>
        <pc:grpChg chg="add">
          <ac:chgData name="Cyndy Falgout" userId="77beaa3ccd951f87" providerId="LiveId" clId="{B974642E-A631-416A-B243-8AB12596CAF7}" dt="2022-12-20T20:25:04.925" v="1362" actId="26606"/>
          <ac:grpSpMkLst>
            <pc:docMk/>
            <pc:sldMk cId="4115694276" sldId="263"/>
            <ac:grpSpMk id="13" creationId="{5B988D63-FA8B-436C-902E-E5005BC0492F}"/>
          </ac:grpSpMkLst>
        </pc:grpChg>
        <pc:grpChg chg="add del">
          <ac:chgData name="Cyndy Falgout" userId="77beaa3ccd951f87" providerId="LiveId" clId="{B974642E-A631-416A-B243-8AB12596CAF7}" dt="2022-12-20T20:17:06.902" v="1120"/>
          <ac:grpSpMkLst>
            <pc:docMk/>
            <pc:sldMk cId="4115694276" sldId="263"/>
            <ac:grpSpMk id="14" creationId="{D6C71778-3DDA-4748-AEBB-2A4B75016325}"/>
          </ac:grpSpMkLst>
        </pc:grpChg>
        <pc:picChg chg="mod ord">
          <ac:chgData name="Cyndy Falgout" userId="77beaa3ccd951f87" providerId="LiveId" clId="{B974642E-A631-416A-B243-8AB12596CAF7}" dt="2022-12-20T20:25:04.925" v="1362" actId="26606"/>
          <ac:picMkLst>
            <pc:docMk/>
            <pc:sldMk cId="4115694276" sldId="263"/>
            <ac:picMk id="8" creationId="{8F6CA1CB-90ED-4CD0-BD6B-8CAF6BE11D2C}"/>
          </ac:picMkLst>
        </pc:picChg>
        <pc:picChg chg="add">
          <ac:chgData name="Cyndy Falgout" userId="77beaa3ccd951f87" providerId="LiveId" clId="{B974642E-A631-416A-B243-8AB12596CAF7}" dt="2022-12-20T20:25:04.925" v="1362" actId="26606"/>
          <ac:picMkLst>
            <pc:docMk/>
            <pc:sldMk cId="4115694276" sldId="263"/>
            <ac:picMk id="19" creationId="{78976801-4346-4636-BA62-265C81DFE7C4}"/>
          </ac:picMkLst>
        </pc:picChg>
      </pc:sldChg>
      <pc:sldChg chg="addSp delSp modSp mod setBg setClrOvrMap delDesignElem chgLayout modNotesTx">
        <pc:chgData name="Cyndy Falgout" userId="77beaa3ccd951f87" providerId="LiveId" clId="{B974642E-A631-416A-B243-8AB12596CAF7}" dt="2022-12-20T20:36:50.111" v="1698" actId="6549"/>
        <pc:sldMkLst>
          <pc:docMk/>
          <pc:sldMk cId="1606423248" sldId="264"/>
        </pc:sldMkLst>
        <pc:spChg chg="add mod ord">
          <ac:chgData name="Cyndy Falgout" userId="77beaa3ccd951f87" providerId="LiveId" clId="{B974642E-A631-416A-B243-8AB12596CAF7}" dt="2022-12-20T20:31:11.164" v="1540" actId="403"/>
          <ac:spMkLst>
            <pc:docMk/>
            <pc:sldMk cId="1606423248" sldId="264"/>
            <ac:spMk id="2" creationId="{8DD421FC-26A9-9450-45FE-CBA441BC33AF}"/>
          </ac:spMkLst>
        </pc:spChg>
        <pc:spChg chg="mod ord">
          <ac:chgData name="Cyndy Falgout" userId="77beaa3ccd951f87" providerId="LiveId" clId="{B974642E-A631-416A-B243-8AB12596CAF7}" dt="2022-12-20T20:30:18.592" v="1394" actId="26606"/>
          <ac:spMkLst>
            <pc:docMk/>
            <pc:sldMk cId="1606423248" sldId="264"/>
            <ac:spMk id="3" creationId="{6ACDCE94-B353-4520-B18B-D1ACD4740E59}"/>
          </ac:spMkLst>
        </pc:spChg>
        <pc:spChg chg="mod ord">
          <ac:chgData name="Cyndy Falgout" userId="77beaa3ccd951f87" providerId="LiveId" clId="{B974642E-A631-416A-B243-8AB12596CAF7}" dt="2022-12-20T20:36:50.111" v="1698" actId="6549"/>
          <ac:spMkLst>
            <pc:docMk/>
            <pc:sldMk cId="1606423248" sldId="264"/>
            <ac:spMk id="7" creationId="{472041DC-6BEB-48BB-AF76-86F786ECFD30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1606423248" sldId="264"/>
            <ac:spMk id="22" creationId="{6DCB64DE-FB3A-4D83-9241-A0D26824BE54}"/>
          </ac:spMkLst>
        </pc:spChg>
        <pc:spChg chg="add del">
          <ac:chgData name="Cyndy Falgout" userId="77beaa3ccd951f87" providerId="LiveId" clId="{B974642E-A631-416A-B243-8AB12596CAF7}" dt="2022-12-20T20:30:18.592" v="1394" actId="26606"/>
          <ac:spMkLst>
            <pc:docMk/>
            <pc:sldMk cId="1606423248" sldId="264"/>
            <ac:spMk id="23" creationId="{78A4CDE5-C7BC-41E1-8A4A-79E024CC09F3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1606423248" sldId="264"/>
            <ac:spMk id="24" creationId="{5E94C64B-831C-45FA-B484-591F4D577C60}"/>
          </ac:spMkLst>
        </pc:spChg>
        <pc:grpChg chg="add del">
          <ac:chgData name="Cyndy Falgout" userId="77beaa3ccd951f87" providerId="LiveId" clId="{B974642E-A631-416A-B243-8AB12596CAF7}" dt="2022-12-20T20:30:18.592" v="1394" actId="26606"/>
          <ac:grpSpMkLst>
            <pc:docMk/>
            <pc:sldMk cId="1606423248" sldId="264"/>
            <ac:grpSpMk id="10" creationId="{905A9BAA-B344-45D2-838C-73856C4B15D4}"/>
          </ac:grpSpMkLst>
        </pc:grpChg>
        <pc:grpChg chg="add del">
          <ac:chgData name="Cyndy Falgout" userId="77beaa3ccd951f87" providerId="LiveId" clId="{B974642E-A631-416A-B243-8AB12596CAF7}" dt="2022-12-20T20:17:06.902" v="1120"/>
          <ac:grpSpMkLst>
            <pc:docMk/>
            <pc:sldMk cId="1606423248" sldId="264"/>
            <ac:grpSpMk id="26" creationId="{AC96E397-7705-43C9-AC81-FA8EF1951DD2}"/>
          </ac:grpSpMkLst>
        </pc:grpChg>
        <pc:picChg chg="del">
          <ac:chgData name="Cyndy Falgout" userId="77beaa3ccd951f87" providerId="LiveId" clId="{B974642E-A631-416A-B243-8AB12596CAF7}" dt="2022-12-20T20:29:52.943" v="1391" actId="478"/>
          <ac:picMkLst>
            <pc:docMk/>
            <pc:sldMk cId="1606423248" sldId="264"/>
            <ac:picMk id="4" creationId="{4C9D938B-3BD5-4CBE-8D7C-2F95466A2419}"/>
          </ac:picMkLst>
        </pc:picChg>
        <pc:picChg chg="add del">
          <ac:chgData name="Cyndy Falgout" userId="77beaa3ccd951f87" providerId="LiveId" clId="{B974642E-A631-416A-B243-8AB12596CAF7}" dt="2022-12-20T20:30:18.592" v="1394" actId="26606"/>
          <ac:picMkLst>
            <pc:docMk/>
            <pc:sldMk cId="1606423248" sldId="264"/>
            <ac:picMk id="9" creationId="{191641BE-5501-9E37-A678-A892A725ED85}"/>
          </ac:picMkLst>
        </pc:picChg>
        <pc:picChg chg="add del">
          <ac:chgData name="Cyndy Falgout" userId="77beaa3ccd951f87" providerId="LiveId" clId="{B974642E-A631-416A-B243-8AB12596CAF7}" dt="2022-12-20T20:30:18.592" v="1394" actId="26606"/>
          <ac:picMkLst>
            <pc:docMk/>
            <pc:sldMk cId="1606423248" sldId="264"/>
            <ac:picMk id="25" creationId="{025C7952-5703-489E-8DBD-F2EFAC8EEB05}"/>
          </ac:picMkLst>
        </pc:picChg>
        <pc:cxnChg chg="add del">
          <ac:chgData name="Cyndy Falgout" userId="77beaa3ccd951f87" providerId="LiveId" clId="{B974642E-A631-416A-B243-8AB12596CAF7}" dt="2022-12-20T20:17:06.902" v="1120"/>
          <ac:cxnSpMkLst>
            <pc:docMk/>
            <pc:sldMk cId="1606423248" sldId="264"/>
            <ac:cxnSpMk id="12" creationId="{0512F9CB-A1A0-4043-A103-F6A4B94B695A}"/>
          </ac:cxnSpMkLst>
        </pc:cxnChg>
        <pc:cxnChg chg="add del">
          <ac:chgData name="Cyndy Falgout" userId="77beaa3ccd951f87" providerId="LiveId" clId="{B974642E-A631-416A-B243-8AB12596CAF7}" dt="2022-12-20T20:17:06.902" v="1120"/>
          <ac:cxnSpMkLst>
            <pc:docMk/>
            <pc:sldMk cId="1606423248" sldId="264"/>
            <ac:cxnSpMk id="14" creationId="{ADBE6588-EE16-4389-857C-86A156D49E5D}"/>
          </ac:cxnSpMkLst>
        </pc:cxnChg>
        <pc:cxnChg chg="add del">
          <ac:chgData name="Cyndy Falgout" userId="77beaa3ccd951f87" providerId="LiveId" clId="{B974642E-A631-416A-B243-8AB12596CAF7}" dt="2022-12-20T20:17:06.902" v="1120"/>
          <ac:cxnSpMkLst>
            <pc:docMk/>
            <pc:sldMk cId="1606423248" sldId="264"/>
            <ac:cxnSpMk id="16" creationId="{17FD48D2-B0A7-413D-B947-AA55AC1296D5}"/>
          </ac:cxnSpMkLst>
        </pc:cxnChg>
        <pc:cxnChg chg="add del">
          <ac:chgData name="Cyndy Falgout" userId="77beaa3ccd951f87" providerId="LiveId" clId="{B974642E-A631-416A-B243-8AB12596CAF7}" dt="2022-12-20T20:17:06.902" v="1120"/>
          <ac:cxnSpMkLst>
            <pc:docMk/>
            <pc:sldMk cId="1606423248" sldId="264"/>
            <ac:cxnSpMk id="18" creationId="{2BE668D0-D906-4EEE-B32F-8C028624B837}"/>
          </ac:cxnSpMkLst>
        </pc:cxnChg>
        <pc:cxnChg chg="add del">
          <ac:chgData name="Cyndy Falgout" userId="77beaa3ccd951f87" providerId="LiveId" clId="{B974642E-A631-416A-B243-8AB12596CAF7}" dt="2022-12-20T20:17:06.902" v="1120"/>
          <ac:cxnSpMkLst>
            <pc:docMk/>
            <pc:sldMk cId="1606423248" sldId="264"/>
            <ac:cxnSpMk id="20" creationId="{D1DE67A3-B8F6-4CFD-A8E0-D15200F23152}"/>
          </ac:cxnSpMkLst>
        </pc:cxnChg>
      </pc:sldChg>
      <pc:sldChg chg="addSp delSp modSp mod setBg delDesignElem chgLayout modNotesTx">
        <pc:chgData name="Cyndy Falgout" userId="77beaa3ccd951f87" providerId="LiveId" clId="{B974642E-A631-416A-B243-8AB12596CAF7}" dt="2022-12-21T15:33:32.622" v="5197" actId="20577"/>
        <pc:sldMkLst>
          <pc:docMk/>
          <pc:sldMk cId="148908718" sldId="265"/>
        </pc:sldMkLst>
        <pc:spChg chg="mod ord">
          <ac:chgData name="Cyndy Falgout" userId="77beaa3ccd951f87" providerId="LiveId" clId="{B974642E-A631-416A-B243-8AB12596CAF7}" dt="2022-12-20T20:37:12.873" v="1703" actId="6549"/>
          <ac:spMkLst>
            <pc:docMk/>
            <pc:sldMk cId="148908718" sldId="265"/>
            <ac:spMk id="2" creationId="{69863FC0-B69D-4B55-8E86-E2587A33014F}"/>
          </ac:spMkLst>
        </pc:spChg>
        <pc:spChg chg="mod ord">
          <ac:chgData name="Cyndy Falgout" userId="77beaa3ccd951f87" providerId="LiveId" clId="{B974642E-A631-416A-B243-8AB12596CAF7}" dt="2022-12-20T20:35:13.466" v="1559" actId="26606"/>
          <ac:spMkLst>
            <pc:docMk/>
            <pc:sldMk cId="148908718" sldId="265"/>
            <ac:spMk id="3" creationId="{8E9B50C3-8816-4D4B-BD9C-09E3447F6F65}"/>
          </ac:spMkLst>
        </pc:spChg>
        <pc:spChg chg="mod ord">
          <ac:chgData name="Cyndy Falgout" userId="77beaa3ccd951f87" providerId="LiveId" clId="{B974642E-A631-416A-B243-8AB12596CAF7}" dt="2022-12-20T20:36:20.896" v="1624" actId="403"/>
          <ac:spMkLst>
            <pc:docMk/>
            <pc:sldMk cId="148908718" sldId="265"/>
            <ac:spMk id="6" creationId="{B7E66CC1-7CB4-4A9D-9D46-CC8D7EF835F2}"/>
          </ac:spMkLst>
        </pc:spChg>
        <pc:spChg chg="add del">
          <ac:chgData name="Cyndy Falgout" userId="77beaa3ccd951f87" providerId="LiveId" clId="{B974642E-A631-416A-B243-8AB12596CAF7}" dt="2022-12-20T20:35:13.466" v="1559" actId="26606"/>
          <ac:spMkLst>
            <pc:docMk/>
            <pc:sldMk cId="148908718" sldId="265"/>
            <ac:spMk id="15" creationId="{78A4CDE5-C7BC-41E1-8A4A-79E024CC09F3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148908718" sldId="265"/>
            <ac:spMk id="37" creationId="{B9403C7F-76AE-4587-92A2-D4E41EBE68BD}"/>
          </ac:spMkLst>
        </pc:spChg>
        <pc:grpChg chg="add del">
          <ac:chgData name="Cyndy Falgout" userId="77beaa3ccd951f87" providerId="LiveId" clId="{B974642E-A631-416A-B243-8AB12596CAF7}" dt="2022-12-20T20:35:13.466" v="1559" actId="26606"/>
          <ac:grpSpMkLst>
            <pc:docMk/>
            <pc:sldMk cId="148908718" sldId="265"/>
            <ac:grpSpMk id="11" creationId="{905A9BAA-B344-45D2-838C-73856C4B15D4}"/>
          </ac:grpSpMkLst>
        </pc:grpChg>
        <pc:grpChg chg="add del">
          <ac:chgData name="Cyndy Falgout" userId="77beaa3ccd951f87" providerId="LiveId" clId="{B974642E-A631-416A-B243-8AB12596CAF7}" dt="2022-12-20T20:17:06.902" v="1120"/>
          <ac:grpSpMkLst>
            <pc:docMk/>
            <pc:sldMk cId="148908718" sldId="265"/>
            <ac:grpSpMk id="39" creationId="{D6C71778-3DDA-4748-AEBB-2A4B75016325}"/>
          </ac:grpSpMkLst>
        </pc:grpChg>
        <pc:picChg chg="add mod ord">
          <ac:chgData name="Cyndy Falgout" userId="77beaa3ccd951f87" providerId="LiveId" clId="{B974642E-A631-416A-B243-8AB12596CAF7}" dt="2022-12-20T20:35:13.466" v="1559" actId="26606"/>
          <ac:picMkLst>
            <pc:docMk/>
            <pc:sldMk cId="148908718" sldId="265"/>
            <ac:picMk id="5" creationId="{0359A475-7341-45FF-EBCB-F4462E122463}"/>
          </ac:picMkLst>
        </pc:picChg>
        <pc:picChg chg="add del">
          <ac:chgData name="Cyndy Falgout" userId="77beaa3ccd951f87" providerId="LiveId" clId="{B974642E-A631-416A-B243-8AB12596CAF7}" dt="2022-12-20T20:35:13.466" v="1559" actId="26606"/>
          <ac:picMkLst>
            <pc:docMk/>
            <pc:sldMk cId="148908718" sldId="265"/>
            <ac:picMk id="8" creationId="{025C7952-5703-489E-8DBD-F2EFAC8EEB05}"/>
          </ac:picMkLst>
        </pc:picChg>
        <pc:picChg chg="del mod">
          <ac:chgData name="Cyndy Falgout" userId="77beaa3ccd951f87" providerId="LiveId" clId="{B974642E-A631-416A-B243-8AB12596CAF7}" dt="2022-12-20T20:34:36.829" v="1549" actId="478"/>
          <ac:picMkLst>
            <pc:docMk/>
            <pc:sldMk cId="148908718" sldId="265"/>
            <ac:picMk id="9" creationId="{372830B2-0D3E-40E7-A55D-07048EB6B401}"/>
          </ac:picMkLst>
        </pc:picChg>
      </pc:sldChg>
      <pc:sldChg chg="addSp delSp modSp mod setBg setClrOvrMap chgLayout modNotesTx">
        <pc:chgData name="Cyndy Falgout" userId="77beaa3ccd951f87" providerId="LiveId" clId="{B974642E-A631-416A-B243-8AB12596CAF7}" dt="2022-12-21T15:35:01.579" v="5321" actId="6549"/>
        <pc:sldMkLst>
          <pc:docMk/>
          <pc:sldMk cId="1035989714" sldId="266"/>
        </pc:sldMkLst>
        <pc:spChg chg="mod ord">
          <ac:chgData name="Cyndy Falgout" userId="77beaa3ccd951f87" providerId="LiveId" clId="{B974642E-A631-416A-B243-8AB12596CAF7}" dt="2022-12-21T15:20:06.043" v="3733" actId="403"/>
          <ac:spMkLst>
            <pc:docMk/>
            <pc:sldMk cId="1035989714" sldId="266"/>
            <ac:spMk id="2" creationId="{07457CBB-B02A-4522-9947-40872B6C6EF3}"/>
          </ac:spMkLst>
        </pc:spChg>
        <pc:spChg chg="mod ord">
          <ac:chgData name="Cyndy Falgout" userId="77beaa3ccd951f87" providerId="LiveId" clId="{B974642E-A631-416A-B243-8AB12596CAF7}" dt="2022-12-20T20:38:28.630" v="1717" actId="26606"/>
          <ac:spMkLst>
            <pc:docMk/>
            <pc:sldMk cId="1035989714" sldId="266"/>
            <ac:spMk id="4" creationId="{FF1CA121-6BA4-4C5F-922F-DBFA61DD6835}"/>
          </ac:spMkLst>
        </pc:spChg>
        <pc:spChg chg="add del mod">
          <ac:chgData name="Cyndy Falgout" userId="77beaa3ccd951f87" providerId="LiveId" clId="{B974642E-A631-416A-B243-8AB12596CAF7}" dt="2022-12-20T20:38:24.808" v="1714" actId="931"/>
          <ac:spMkLst>
            <pc:docMk/>
            <pc:sldMk cId="1035989714" sldId="266"/>
            <ac:spMk id="6" creationId="{C5D870AC-C42D-563A-C5A2-14C8DB2BEBC2}"/>
          </ac:spMkLst>
        </pc:spChg>
        <pc:spChg chg="add mod">
          <ac:chgData name="Cyndy Falgout" userId="77beaa3ccd951f87" providerId="LiveId" clId="{B974642E-A631-416A-B243-8AB12596CAF7}" dt="2022-12-20T20:39:09.181" v="1842" actId="403"/>
          <ac:spMkLst>
            <pc:docMk/>
            <pc:sldMk cId="1035989714" sldId="266"/>
            <ac:spMk id="12" creationId="{7A476133-C74A-4F84-C0B6-8E7679C3468C}"/>
          </ac:spMkLst>
        </pc:spChg>
        <pc:spChg chg="add">
          <ac:chgData name="Cyndy Falgout" userId="77beaa3ccd951f87" providerId="LiveId" clId="{B974642E-A631-416A-B243-8AB12596CAF7}" dt="2022-12-20T20:38:28.630" v="1717" actId="26606"/>
          <ac:spMkLst>
            <pc:docMk/>
            <pc:sldMk cId="1035989714" sldId="266"/>
            <ac:spMk id="19" creationId="{78A4CDE5-C7BC-41E1-8A4A-79E024CC09F3}"/>
          </ac:spMkLst>
        </pc:spChg>
        <pc:grpChg chg="add">
          <ac:chgData name="Cyndy Falgout" userId="77beaa3ccd951f87" providerId="LiveId" clId="{B974642E-A631-416A-B243-8AB12596CAF7}" dt="2022-12-20T20:38:28.630" v="1717" actId="26606"/>
          <ac:grpSpMkLst>
            <pc:docMk/>
            <pc:sldMk cId="1035989714" sldId="266"/>
            <ac:grpSpMk id="15" creationId="{905A9BAA-B344-45D2-838C-73856C4B15D4}"/>
          </ac:grpSpMkLst>
        </pc:grpChg>
        <pc:picChg chg="del mod ord">
          <ac:chgData name="Cyndy Falgout" userId="77beaa3ccd951f87" providerId="LiveId" clId="{B974642E-A631-416A-B243-8AB12596CAF7}" dt="2022-12-20T20:38:01.585" v="1709" actId="478"/>
          <ac:picMkLst>
            <pc:docMk/>
            <pc:sldMk cId="1035989714" sldId="266"/>
            <ac:picMk id="5" creationId="{5EABA36A-D6B4-4F49-A377-09538D88AB39}"/>
          </ac:picMkLst>
        </pc:picChg>
        <pc:picChg chg="add mod ord">
          <ac:chgData name="Cyndy Falgout" userId="77beaa3ccd951f87" providerId="LiveId" clId="{B974642E-A631-416A-B243-8AB12596CAF7}" dt="2022-12-20T20:38:28.630" v="1717" actId="26606"/>
          <ac:picMkLst>
            <pc:docMk/>
            <pc:sldMk cId="1035989714" sldId="266"/>
            <ac:picMk id="8" creationId="{62459D71-48E0-2C2B-2FD3-12C29E81C859}"/>
          </ac:picMkLst>
        </pc:picChg>
        <pc:picChg chg="add">
          <ac:chgData name="Cyndy Falgout" userId="77beaa3ccd951f87" providerId="LiveId" clId="{B974642E-A631-416A-B243-8AB12596CAF7}" dt="2022-12-20T20:38:28.630" v="1717" actId="26606"/>
          <ac:picMkLst>
            <pc:docMk/>
            <pc:sldMk cId="1035989714" sldId="266"/>
            <ac:picMk id="21" creationId="{025C7952-5703-489E-8DBD-F2EFAC8EEB05}"/>
          </ac:picMkLst>
        </pc:picChg>
      </pc:sldChg>
      <pc:sldChg chg="addSp delSp modSp mod setBg chgLayout modNotesTx">
        <pc:chgData name="Cyndy Falgout" userId="77beaa3ccd951f87" providerId="LiveId" clId="{B974642E-A631-416A-B243-8AB12596CAF7}" dt="2022-12-21T15:36:56.902" v="5608" actId="20577"/>
        <pc:sldMkLst>
          <pc:docMk/>
          <pc:sldMk cId="853378719" sldId="267"/>
        </pc:sldMkLst>
        <pc:spChg chg="mod ord">
          <ac:chgData name="Cyndy Falgout" userId="77beaa3ccd951f87" providerId="LiveId" clId="{B974642E-A631-416A-B243-8AB12596CAF7}" dt="2022-12-21T15:20:34.801" v="3739" actId="14100"/>
          <ac:spMkLst>
            <pc:docMk/>
            <pc:sldMk cId="853378719" sldId="267"/>
            <ac:spMk id="2" creationId="{DB5F32D7-0366-4EA0-8C24-F10A076B4B63}"/>
          </ac:spMkLst>
        </pc:spChg>
        <pc:spChg chg="mod ord">
          <ac:chgData name="Cyndy Falgout" userId="77beaa3ccd951f87" providerId="LiveId" clId="{B974642E-A631-416A-B243-8AB12596CAF7}" dt="2022-12-20T20:42:28.938" v="2313" actId="26606"/>
          <ac:spMkLst>
            <pc:docMk/>
            <pc:sldMk cId="853378719" sldId="267"/>
            <ac:spMk id="4" creationId="{DB7D81D2-E1D4-4415-AC7D-B21518133D3E}"/>
          </ac:spMkLst>
        </pc:spChg>
        <pc:spChg chg="mod ord">
          <ac:chgData name="Cyndy Falgout" userId="77beaa3ccd951f87" providerId="LiveId" clId="{B974642E-A631-416A-B243-8AB12596CAF7}" dt="2022-12-20T20:43:04.283" v="2352" actId="26606"/>
          <ac:spMkLst>
            <pc:docMk/>
            <pc:sldMk cId="853378719" sldId="267"/>
            <ac:spMk id="6" creationId="{CFE08B9F-F4A9-4D71-BC8E-8F8A8FA668D0}"/>
          </ac:spMkLst>
        </pc:spChg>
        <pc:spChg chg="add del">
          <ac:chgData name="Cyndy Falgout" userId="77beaa3ccd951f87" providerId="LiveId" clId="{B974642E-A631-416A-B243-8AB12596CAF7}" dt="2022-12-20T20:43:04.283" v="2352" actId="26606"/>
          <ac:spMkLst>
            <pc:docMk/>
            <pc:sldMk cId="853378719" sldId="267"/>
            <ac:spMk id="18" creationId="{78A4CDE5-C7BC-41E1-8A4A-79E024CC09F3}"/>
          </ac:spMkLst>
        </pc:spChg>
        <pc:spChg chg="add del">
          <ac:chgData name="Cyndy Falgout" userId="77beaa3ccd951f87" providerId="LiveId" clId="{B974642E-A631-416A-B243-8AB12596CAF7}" dt="2022-12-20T20:43:04.283" v="2352" actId="26606"/>
          <ac:spMkLst>
            <pc:docMk/>
            <pc:sldMk cId="853378719" sldId="267"/>
            <ac:spMk id="29" creationId="{13BC1C09-8FD1-4619-B317-E9EED5E55DD8}"/>
          </ac:spMkLst>
        </pc:spChg>
        <pc:grpChg chg="add del">
          <ac:chgData name="Cyndy Falgout" userId="77beaa3ccd951f87" providerId="LiveId" clId="{B974642E-A631-416A-B243-8AB12596CAF7}" dt="2022-12-20T20:43:04.283" v="2352" actId="26606"/>
          <ac:grpSpMkLst>
            <pc:docMk/>
            <pc:sldMk cId="853378719" sldId="267"/>
            <ac:grpSpMk id="14" creationId="{905A9BAA-B344-45D2-838C-73856C4B15D4}"/>
          </ac:grpSpMkLst>
        </pc:grpChg>
        <pc:grpChg chg="add del">
          <ac:chgData name="Cyndy Falgout" userId="77beaa3ccd951f87" providerId="LiveId" clId="{B974642E-A631-416A-B243-8AB12596CAF7}" dt="2022-12-20T20:43:04.283" v="2352" actId="26606"/>
          <ac:grpSpMkLst>
            <pc:docMk/>
            <pc:sldMk cId="853378719" sldId="267"/>
            <ac:grpSpMk id="22" creationId="{7A865E47-4365-4F21-B8EA-13B2C12BCB98}"/>
          </ac:grpSpMkLst>
        </pc:grpChg>
        <pc:picChg chg="del">
          <ac:chgData name="Cyndy Falgout" userId="77beaa3ccd951f87" providerId="LiveId" clId="{B974642E-A631-416A-B243-8AB12596CAF7}" dt="2022-12-20T20:39:23.177" v="1844" actId="478"/>
          <ac:picMkLst>
            <pc:docMk/>
            <pc:sldMk cId="853378719" sldId="267"/>
            <ac:picMk id="5" creationId="{007E11A2-A6EC-434D-B274-3C2B33C8BD08}"/>
          </ac:picMkLst>
        </pc:picChg>
        <pc:picChg chg="add del mod">
          <ac:chgData name="Cyndy Falgout" userId="77beaa3ccd951f87" providerId="LiveId" clId="{B974642E-A631-416A-B243-8AB12596CAF7}" dt="2022-12-20T20:41:53.569" v="2308" actId="478"/>
          <ac:picMkLst>
            <pc:docMk/>
            <pc:sldMk cId="853378719" sldId="267"/>
            <ac:picMk id="7" creationId="{E58D01D7-92F6-10BE-AB5B-DF3A7FA27513}"/>
          </ac:picMkLst>
        </pc:picChg>
        <pc:picChg chg="add mod ord">
          <ac:chgData name="Cyndy Falgout" userId="77beaa3ccd951f87" providerId="LiveId" clId="{B974642E-A631-416A-B243-8AB12596CAF7}" dt="2022-12-20T20:43:04.283" v="2352" actId="26606"/>
          <ac:picMkLst>
            <pc:docMk/>
            <pc:sldMk cId="853378719" sldId="267"/>
            <ac:picMk id="9" creationId="{39C654D3-15D1-748A-0512-3CC5A390B1F5}"/>
          </ac:picMkLst>
        </pc:picChg>
        <pc:picChg chg="add del">
          <ac:chgData name="Cyndy Falgout" userId="77beaa3ccd951f87" providerId="LiveId" clId="{B974642E-A631-416A-B243-8AB12596CAF7}" dt="2022-12-20T20:43:04.283" v="2352" actId="26606"/>
          <ac:picMkLst>
            <pc:docMk/>
            <pc:sldMk cId="853378719" sldId="267"/>
            <ac:picMk id="20" creationId="{025C7952-5703-489E-8DBD-F2EFAC8EEB05}"/>
          </ac:picMkLst>
        </pc:picChg>
        <pc:picChg chg="add del">
          <ac:chgData name="Cyndy Falgout" userId="77beaa3ccd951f87" providerId="LiveId" clId="{B974642E-A631-416A-B243-8AB12596CAF7}" dt="2022-12-20T20:43:04.283" v="2352" actId="26606"/>
          <ac:picMkLst>
            <pc:docMk/>
            <pc:sldMk cId="853378719" sldId="267"/>
            <ac:picMk id="31" creationId="{D3143E80-C928-46DB-9299-0BD06348A928}"/>
          </ac:picMkLst>
        </pc:picChg>
      </pc:sldChg>
      <pc:sldChg chg="addSp delSp modSp mod setBg setClrOvrMap delDesignElem chgLayout modNotesTx">
        <pc:chgData name="Cyndy Falgout" userId="77beaa3ccd951f87" providerId="LiveId" clId="{B974642E-A631-416A-B243-8AB12596CAF7}" dt="2022-12-21T15:38:07.960" v="5990" actId="20577"/>
        <pc:sldMkLst>
          <pc:docMk/>
          <pc:sldMk cId="2659500299" sldId="268"/>
        </pc:sldMkLst>
        <pc:spChg chg="mod ord">
          <ac:chgData name="Cyndy Falgout" userId="77beaa3ccd951f87" providerId="LiveId" clId="{B974642E-A631-416A-B243-8AB12596CAF7}" dt="2022-12-20T20:45:43.942" v="2712" actId="14100"/>
          <ac:spMkLst>
            <pc:docMk/>
            <pc:sldMk cId="2659500299" sldId="268"/>
            <ac:spMk id="2" creationId="{A8AE618E-CCFF-40C3-B7F5-39EB957B453C}"/>
          </ac:spMkLst>
        </pc:spChg>
        <pc:spChg chg="mod ord">
          <ac:chgData name="Cyndy Falgout" userId="77beaa3ccd951f87" providerId="LiveId" clId="{B974642E-A631-416A-B243-8AB12596CAF7}" dt="2022-12-20T20:43:40.487" v="2356" actId="26606"/>
          <ac:spMkLst>
            <pc:docMk/>
            <pc:sldMk cId="2659500299" sldId="268"/>
            <ac:spMk id="3" creationId="{5C72849C-4770-4E94-8E85-7529AF4DDD78}"/>
          </ac:spMkLst>
        </pc:spChg>
        <pc:spChg chg="add del mod ord">
          <ac:chgData name="Cyndy Falgout" userId="77beaa3ccd951f87" providerId="LiveId" clId="{B974642E-A631-416A-B243-8AB12596CAF7}" dt="2022-12-20T20:43:36.385" v="2355" actId="700"/>
          <ac:spMkLst>
            <pc:docMk/>
            <pc:sldMk cId="2659500299" sldId="268"/>
            <ac:spMk id="4" creationId="{C02FBE78-526F-07C0-1CB0-A1033E07F632}"/>
          </ac:spMkLst>
        </pc:spChg>
        <pc:spChg chg="add del mod ord">
          <ac:chgData name="Cyndy Falgout" userId="77beaa3ccd951f87" providerId="LiveId" clId="{B974642E-A631-416A-B243-8AB12596CAF7}" dt="2022-12-20T20:44:21.477" v="2358" actId="931"/>
          <ac:spMkLst>
            <pc:docMk/>
            <pc:sldMk cId="2659500299" sldId="268"/>
            <ac:spMk id="5" creationId="{4E79B2BF-8A33-2AA7-9A19-959A44F1AA45}"/>
          </ac:spMkLst>
        </pc:spChg>
        <pc:spChg chg="add del">
          <ac:chgData name="Cyndy Falgout" userId="77beaa3ccd951f87" providerId="LiveId" clId="{B974642E-A631-416A-B243-8AB12596CAF7}" dt="2022-12-20T20:44:23.579" v="2361" actId="26606"/>
          <ac:spMkLst>
            <pc:docMk/>
            <pc:sldMk cId="2659500299" sldId="268"/>
            <ac:spMk id="10" creationId="{13BC1C09-8FD1-4619-B317-E9EED5E55DD8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2659500299" sldId="268"/>
            <ac:spMk id="13" creationId="{6DCB64DE-FB3A-4D83-9241-A0D26824BE54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2659500299" sldId="268"/>
            <ac:spMk id="15" creationId="{5E94C64B-831C-45FA-B484-591F4D577C60}"/>
          </ac:spMkLst>
        </pc:spChg>
        <pc:spChg chg="add mod">
          <ac:chgData name="Cyndy Falgout" userId="77beaa3ccd951f87" providerId="LiveId" clId="{B974642E-A631-416A-B243-8AB12596CAF7}" dt="2022-12-20T20:45:38.805" v="2708" actId="27636"/>
          <ac:spMkLst>
            <pc:docMk/>
            <pc:sldMk cId="2659500299" sldId="268"/>
            <ac:spMk id="20" creationId="{902B5F5D-B091-F3E7-53ED-302777C233AA}"/>
          </ac:spMkLst>
        </pc:spChg>
        <pc:spChg chg="add">
          <ac:chgData name="Cyndy Falgout" userId="77beaa3ccd951f87" providerId="LiveId" clId="{B974642E-A631-416A-B243-8AB12596CAF7}" dt="2022-12-20T20:44:23.579" v="2361" actId="26606"/>
          <ac:spMkLst>
            <pc:docMk/>
            <pc:sldMk cId="2659500299" sldId="268"/>
            <ac:spMk id="27" creationId="{78A4CDE5-C7BC-41E1-8A4A-79E024CC09F3}"/>
          </ac:spMkLst>
        </pc:spChg>
        <pc:grpChg chg="add del">
          <ac:chgData name="Cyndy Falgout" userId="77beaa3ccd951f87" providerId="LiveId" clId="{B974642E-A631-416A-B243-8AB12596CAF7}" dt="2022-12-20T20:44:23.579" v="2361" actId="26606"/>
          <ac:grpSpMkLst>
            <pc:docMk/>
            <pc:sldMk cId="2659500299" sldId="268"/>
            <ac:grpSpMk id="11" creationId="{7A865E47-4365-4F21-B8EA-13B2C12BCB98}"/>
          </ac:grpSpMkLst>
        </pc:grpChg>
        <pc:grpChg chg="add del">
          <ac:chgData name="Cyndy Falgout" userId="77beaa3ccd951f87" providerId="LiveId" clId="{B974642E-A631-416A-B243-8AB12596CAF7}" dt="2022-12-20T20:17:06.902" v="1120"/>
          <ac:grpSpMkLst>
            <pc:docMk/>
            <pc:sldMk cId="2659500299" sldId="268"/>
            <ac:grpSpMk id="17" creationId="{AC96E397-7705-43C9-AC81-FA8EF1951DD2}"/>
          </ac:grpSpMkLst>
        </pc:grpChg>
        <pc:grpChg chg="add">
          <ac:chgData name="Cyndy Falgout" userId="77beaa3ccd951f87" providerId="LiveId" clId="{B974642E-A631-416A-B243-8AB12596CAF7}" dt="2022-12-20T20:44:23.579" v="2361" actId="26606"/>
          <ac:grpSpMkLst>
            <pc:docMk/>
            <pc:sldMk cId="2659500299" sldId="268"/>
            <ac:grpSpMk id="23" creationId="{905A9BAA-B344-45D2-838C-73856C4B15D4}"/>
          </ac:grpSpMkLst>
        </pc:grpChg>
        <pc:picChg chg="add del">
          <ac:chgData name="Cyndy Falgout" userId="77beaa3ccd951f87" providerId="LiveId" clId="{B974642E-A631-416A-B243-8AB12596CAF7}" dt="2022-12-20T20:43:42.947" v="2357" actId="478"/>
          <ac:picMkLst>
            <pc:docMk/>
            <pc:sldMk cId="2659500299" sldId="268"/>
            <ac:picMk id="7" creationId="{3310D10C-1B8D-9A4C-3120-427BBEBCBA35}"/>
          </ac:picMkLst>
        </pc:picChg>
        <pc:picChg chg="del">
          <ac:chgData name="Cyndy Falgout" userId="77beaa3ccd951f87" providerId="LiveId" clId="{B974642E-A631-416A-B243-8AB12596CAF7}" dt="2022-12-20T20:43:33.100" v="2354" actId="478"/>
          <ac:picMkLst>
            <pc:docMk/>
            <pc:sldMk cId="2659500299" sldId="268"/>
            <ac:picMk id="8" creationId="{486D28F4-3697-4BD5-914B-3C914735D4B0}"/>
          </ac:picMkLst>
        </pc:picChg>
        <pc:picChg chg="add del">
          <ac:chgData name="Cyndy Falgout" userId="77beaa3ccd951f87" providerId="LiveId" clId="{B974642E-A631-416A-B243-8AB12596CAF7}" dt="2022-12-20T20:44:23.579" v="2361" actId="26606"/>
          <ac:picMkLst>
            <pc:docMk/>
            <pc:sldMk cId="2659500299" sldId="268"/>
            <ac:picMk id="14" creationId="{D3143E80-C928-46DB-9299-0BD06348A928}"/>
          </ac:picMkLst>
        </pc:picChg>
        <pc:picChg chg="add mod">
          <ac:chgData name="Cyndy Falgout" userId="77beaa3ccd951f87" providerId="LiveId" clId="{B974642E-A631-416A-B243-8AB12596CAF7}" dt="2022-12-20T20:44:23.579" v="2361" actId="26606"/>
          <ac:picMkLst>
            <pc:docMk/>
            <pc:sldMk cId="2659500299" sldId="268"/>
            <ac:picMk id="16" creationId="{422EB2F2-FF14-2587-7CA5-C2A54190EF0F}"/>
          </ac:picMkLst>
        </pc:picChg>
        <pc:picChg chg="add">
          <ac:chgData name="Cyndy Falgout" userId="77beaa3ccd951f87" providerId="LiveId" clId="{B974642E-A631-416A-B243-8AB12596CAF7}" dt="2022-12-20T20:44:23.579" v="2361" actId="26606"/>
          <ac:picMkLst>
            <pc:docMk/>
            <pc:sldMk cId="2659500299" sldId="268"/>
            <ac:picMk id="29" creationId="{025C7952-5703-489E-8DBD-F2EFAC8EEB05}"/>
          </ac:picMkLst>
        </pc:picChg>
      </pc:sldChg>
      <pc:sldChg chg="addSp modSp del mod chgLayout">
        <pc:chgData name="Cyndy Falgout" userId="77beaa3ccd951f87" providerId="LiveId" clId="{B974642E-A631-416A-B243-8AB12596CAF7}" dt="2022-12-21T15:40:37.200" v="6125" actId="47"/>
        <pc:sldMkLst>
          <pc:docMk/>
          <pc:sldMk cId="2892276996" sldId="269"/>
        </pc:sldMkLst>
        <pc:spChg chg="mod ord">
          <ac:chgData name="Cyndy Falgout" userId="77beaa3ccd951f87" providerId="LiveId" clId="{B974642E-A631-416A-B243-8AB12596CAF7}" dt="2022-12-20T20:45:53.913" v="2713" actId="700"/>
          <ac:spMkLst>
            <pc:docMk/>
            <pc:sldMk cId="2892276996" sldId="269"/>
            <ac:spMk id="2" creationId="{3287B421-736F-4543-B361-BAD37205C211}"/>
          </ac:spMkLst>
        </pc:spChg>
        <pc:spChg chg="add mod ord">
          <ac:chgData name="Cyndy Falgout" userId="77beaa3ccd951f87" providerId="LiveId" clId="{B974642E-A631-416A-B243-8AB12596CAF7}" dt="2022-12-20T20:45:53.913" v="2713" actId="700"/>
          <ac:spMkLst>
            <pc:docMk/>
            <pc:sldMk cId="2892276996" sldId="269"/>
            <ac:spMk id="3" creationId="{FBFD24F0-E4A1-A11F-556A-7135EAEBE246}"/>
          </ac:spMkLst>
        </pc:spChg>
        <pc:spChg chg="mod">
          <ac:chgData name="Cyndy Falgout" userId="77beaa3ccd951f87" providerId="LiveId" clId="{B974642E-A631-416A-B243-8AB12596CAF7}" dt="2022-12-20T20:45:59.728" v="2715" actId="1076"/>
          <ac:spMkLst>
            <pc:docMk/>
            <pc:sldMk cId="2892276996" sldId="269"/>
            <ac:spMk id="4" creationId="{D47C03C7-DF0B-414E-BF39-35C243923212}"/>
          </ac:spMkLst>
        </pc:spChg>
        <pc:spChg chg="mod ord">
          <ac:chgData name="Cyndy Falgout" userId="77beaa3ccd951f87" providerId="LiveId" clId="{B974642E-A631-416A-B243-8AB12596CAF7}" dt="2022-12-20T20:45:53.913" v="2713" actId="700"/>
          <ac:spMkLst>
            <pc:docMk/>
            <pc:sldMk cId="2892276996" sldId="269"/>
            <ac:spMk id="6" creationId="{2ADD38FA-28A2-4200-95A9-4D2C9F1F638D}"/>
          </ac:spMkLst>
        </pc:spChg>
      </pc:sldChg>
      <pc:sldChg chg="addSp delSp modSp mod ord chgLayout modNotesTx">
        <pc:chgData name="Cyndy Falgout" userId="77beaa3ccd951f87" providerId="LiveId" clId="{B974642E-A631-416A-B243-8AB12596CAF7}" dt="2022-12-21T15:39:34.038" v="6124" actId="6549"/>
        <pc:sldMkLst>
          <pc:docMk/>
          <pc:sldMk cId="1444749730" sldId="270"/>
        </pc:sldMkLst>
        <pc:spChg chg="mod ord">
          <ac:chgData name="Cyndy Falgout" userId="77beaa3ccd951f87" providerId="LiveId" clId="{B974642E-A631-416A-B243-8AB12596CAF7}" dt="2022-12-20T20:53:47.971" v="2921" actId="14100"/>
          <ac:spMkLst>
            <pc:docMk/>
            <pc:sldMk cId="1444749730" sldId="270"/>
            <ac:spMk id="2" creationId="{1D38A810-FF3F-412E-9A36-A8F2F55B9BC4}"/>
          </ac:spMkLst>
        </pc:spChg>
        <pc:spChg chg="mod ord">
          <ac:chgData name="Cyndy Falgout" userId="77beaa3ccd951f87" providerId="LiveId" clId="{B974642E-A631-416A-B243-8AB12596CAF7}" dt="2022-12-21T15:21:13.858" v="3742" actId="20577"/>
          <ac:spMkLst>
            <pc:docMk/>
            <pc:sldMk cId="1444749730" sldId="270"/>
            <ac:spMk id="3" creationId="{35D98054-E806-4A1B-BB9C-C0E91A4E725F}"/>
          </ac:spMkLst>
        </pc:spChg>
        <pc:spChg chg="add del">
          <ac:chgData name="Cyndy Falgout" userId="77beaa3ccd951f87" providerId="LiveId" clId="{B974642E-A631-416A-B243-8AB12596CAF7}" dt="2022-12-20T20:47:54.504" v="2824" actId="478"/>
          <ac:spMkLst>
            <pc:docMk/>
            <pc:sldMk cId="1444749730" sldId="270"/>
            <ac:spMk id="4" creationId="{E30F49AC-F766-327E-8AEC-A2839C41A8BA}"/>
          </ac:spMkLst>
        </pc:spChg>
        <pc:spChg chg="mod ord">
          <ac:chgData name="Cyndy Falgout" userId="77beaa3ccd951f87" providerId="LiveId" clId="{B974642E-A631-416A-B243-8AB12596CAF7}" dt="2022-12-20T20:47:09.756" v="2807" actId="700"/>
          <ac:spMkLst>
            <pc:docMk/>
            <pc:sldMk cId="1444749730" sldId="270"/>
            <ac:spMk id="5" creationId="{255DE77D-226A-46EA-A06E-71E02E489141}"/>
          </ac:spMkLst>
        </pc:spChg>
        <pc:spChg chg="add mod ord">
          <ac:chgData name="Cyndy Falgout" userId="77beaa3ccd951f87" providerId="LiveId" clId="{B974642E-A631-416A-B243-8AB12596CAF7}" dt="2022-12-20T20:54:43.134" v="3016" actId="14100"/>
          <ac:spMkLst>
            <pc:docMk/>
            <pc:sldMk cId="1444749730" sldId="270"/>
            <ac:spMk id="6" creationId="{AD43BA50-602E-9474-7241-64506BC49939}"/>
          </ac:spMkLst>
        </pc:spChg>
      </pc:sldChg>
      <pc:sldChg chg="modSp mod modClrScheme chgLayout">
        <pc:chgData name="Cyndy Falgout" userId="77beaa3ccd951f87" providerId="LiveId" clId="{B974642E-A631-416A-B243-8AB12596CAF7}" dt="2022-12-20T20:48:43.552" v="2883" actId="1076"/>
        <pc:sldMkLst>
          <pc:docMk/>
          <pc:sldMk cId="1219665365" sldId="271"/>
        </pc:sldMkLst>
        <pc:spChg chg="mod ord">
          <ac:chgData name="Cyndy Falgout" userId="77beaa3ccd951f87" providerId="LiveId" clId="{B974642E-A631-416A-B243-8AB12596CAF7}" dt="2022-12-20T20:48:20.455" v="2870" actId="700"/>
          <ac:spMkLst>
            <pc:docMk/>
            <pc:sldMk cId="1219665365" sldId="271"/>
            <ac:spMk id="2" creationId="{9AFBD7C2-6C42-49CE-B2D1-8F0AF623E069}"/>
          </ac:spMkLst>
        </pc:spChg>
        <pc:spChg chg="mod ord">
          <ac:chgData name="Cyndy Falgout" userId="77beaa3ccd951f87" providerId="LiveId" clId="{B974642E-A631-416A-B243-8AB12596CAF7}" dt="2022-12-20T20:48:36.199" v="2881" actId="27636"/>
          <ac:spMkLst>
            <pc:docMk/>
            <pc:sldMk cId="1219665365" sldId="271"/>
            <ac:spMk id="3" creationId="{E3E97654-F79D-4E96-AC1A-E9252BEDF60B}"/>
          </ac:spMkLst>
        </pc:spChg>
        <pc:spChg chg="mod ord">
          <ac:chgData name="Cyndy Falgout" userId="77beaa3ccd951f87" providerId="LiveId" clId="{B974642E-A631-416A-B243-8AB12596CAF7}" dt="2022-12-20T20:48:20.455" v="2870" actId="700"/>
          <ac:spMkLst>
            <pc:docMk/>
            <pc:sldMk cId="1219665365" sldId="271"/>
            <ac:spMk id="5" creationId="{4FADB40C-ABD3-4378-9C20-5D9C1A0B95BD}"/>
          </ac:spMkLst>
        </pc:spChg>
        <pc:spChg chg="mod ord">
          <ac:chgData name="Cyndy Falgout" userId="77beaa3ccd951f87" providerId="LiveId" clId="{B974642E-A631-416A-B243-8AB12596CAF7}" dt="2022-12-20T20:48:36.199" v="2880" actId="27636"/>
          <ac:spMkLst>
            <pc:docMk/>
            <pc:sldMk cId="1219665365" sldId="271"/>
            <ac:spMk id="6" creationId="{078C8B85-9C8D-4499-B790-220EA0777202}"/>
          </ac:spMkLst>
        </pc:spChg>
        <pc:spChg chg="mod">
          <ac:chgData name="Cyndy Falgout" userId="77beaa3ccd951f87" providerId="LiveId" clId="{B974642E-A631-416A-B243-8AB12596CAF7}" dt="2022-12-20T20:48:43.552" v="2883" actId="1076"/>
          <ac:spMkLst>
            <pc:docMk/>
            <pc:sldMk cId="1219665365" sldId="271"/>
            <ac:spMk id="7" creationId="{85688748-C447-49C2-B467-69F5A1323FCF}"/>
          </ac:spMkLst>
        </pc:spChg>
      </pc:sldChg>
      <pc:sldChg chg="modSp mod">
        <pc:chgData name="Cyndy Falgout" userId="77beaa3ccd951f87" providerId="LiveId" clId="{B974642E-A631-416A-B243-8AB12596CAF7}" dt="2022-12-21T15:22:28.827" v="4021" actId="6549"/>
        <pc:sldMkLst>
          <pc:docMk/>
          <pc:sldMk cId="2246049880" sldId="272"/>
        </pc:sldMkLst>
        <pc:spChg chg="mod">
          <ac:chgData name="Cyndy Falgout" userId="77beaa3ccd951f87" providerId="LiveId" clId="{B974642E-A631-416A-B243-8AB12596CAF7}" dt="2022-12-21T15:22:28.827" v="4021" actId="6549"/>
          <ac:spMkLst>
            <pc:docMk/>
            <pc:sldMk cId="2246049880" sldId="272"/>
            <ac:spMk id="2" creationId="{4B390BD1-A61F-41A8-8D97-C8C0DFC2CBAC}"/>
          </ac:spMkLst>
        </pc:spChg>
        <pc:spChg chg="mod">
          <ac:chgData name="Cyndy Falgout" userId="77beaa3ccd951f87" providerId="LiveId" clId="{B974642E-A631-416A-B243-8AB12596CAF7}" dt="2022-12-21T15:22:24.463" v="4019" actId="20577"/>
          <ac:spMkLst>
            <pc:docMk/>
            <pc:sldMk cId="2246049880" sldId="272"/>
            <ac:spMk id="3" creationId="{4EC6707C-624C-4BCB-8585-F9D66E4C2860}"/>
          </ac:spMkLst>
        </pc:spChg>
        <pc:spChg chg="mod">
          <ac:chgData name="Cyndy Falgout" userId="77beaa3ccd951f87" providerId="LiveId" clId="{B974642E-A631-416A-B243-8AB12596CAF7}" dt="2022-12-20T20:17:39.858" v="1124"/>
          <ac:spMkLst>
            <pc:docMk/>
            <pc:sldMk cId="2246049880" sldId="272"/>
            <ac:spMk id="5" creationId="{DD06EB59-67A0-41A0-A650-E3EDDACA58E4}"/>
          </ac:spMkLst>
        </pc:spChg>
      </pc:sldChg>
      <pc:sldChg chg="modSp">
        <pc:chgData name="Cyndy Falgout" userId="77beaa3ccd951f87" providerId="LiveId" clId="{B974642E-A631-416A-B243-8AB12596CAF7}" dt="2022-12-20T20:17:39.858" v="1124"/>
        <pc:sldMkLst>
          <pc:docMk/>
          <pc:sldMk cId="1991250961" sldId="273"/>
        </pc:sldMkLst>
        <pc:spChg chg="mod">
          <ac:chgData name="Cyndy Falgout" userId="77beaa3ccd951f87" providerId="LiveId" clId="{B974642E-A631-416A-B243-8AB12596CAF7}" dt="2022-12-20T20:17:39.858" v="1124"/>
          <ac:spMkLst>
            <pc:docMk/>
            <pc:sldMk cId="1991250961" sldId="273"/>
            <ac:spMk id="2" creationId="{F7D82BD7-58DD-4BF5-A057-B57C4B0180EC}"/>
          </ac:spMkLst>
        </pc:spChg>
        <pc:spChg chg="mod">
          <ac:chgData name="Cyndy Falgout" userId="77beaa3ccd951f87" providerId="LiveId" clId="{B974642E-A631-416A-B243-8AB12596CAF7}" dt="2022-12-20T20:17:39.858" v="1124"/>
          <ac:spMkLst>
            <pc:docMk/>
            <pc:sldMk cId="1991250961" sldId="273"/>
            <ac:spMk id="3" creationId="{46272AC8-77C8-4B68-9B3E-6D6EADB71E79}"/>
          </ac:spMkLst>
        </pc:spChg>
        <pc:spChg chg="mod">
          <ac:chgData name="Cyndy Falgout" userId="77beaa3ccd951f87" providerId="LiveId" clId="{B974642E-A631-416A-B243-8AB12596CAF7}" dt="2022-12-20T20:17:39.858" v="1124"/>
          <ac:spMkLst>
            <pc:docMk/>
            <pc:sldMk cId="1991250961" sldId="273"/>
            <ac:spMk id="5" creationId="{5DC9D3BA-F401-44E5-9C38-5A09EF89F0B6}"/>
          </ac:spMkLst>
        </pc:spChg>
      </pc:sldChg>
      <pc:sldChg chg="addSp delSp modSp mod modClrScheme chgLayout">
        <pc:chgData name="Cyndy Falgout" userId="77beaa3ccd951f87" providerId="LiveId" clId="{B974642E-A631-416A-B243-8AB12596CAF7}" dt="2022-12-20T20:49:45.524" v="2903" actId="14100"/>
        <pc:sldMkLst>
          <pc:docMk/>
          <pc:sldMk cId="3377435363" sldId="274"/>
        </pc:sldMkLst>
        <pc:spChg chg="mod ord">
          <ac:chgData name="Cyndy Falgout" userId="77beaa3ccd951f87" providerId="LiveId" clId="{B974642E-A631-416A-B243-8AB12596CAF7}" dt="2022-12-20T20:49:29.495" v="2893" actId="27636"/>
          <ac:spMkLst>
            <pc:docMk/>
            <pc:sldMk cId="3377435363" sldId="274"/>
            <ac:spMk id="2" creationId="{BB6EE50B-8350-43FB-A006-9F1118680FE3}"/>
          </ac:spMkLst>
        </pc:spChg>
        <pc:spChg chg="mod ord">
          <ac:chgData name="Cyndy Falgout" userId="77beaa3ccd951f87" providerId="LiveId" clId="{B974642E-A631-416A-B243-8AB12596CAF7}" dt="2022-12-20T20:49:45.524" v="2903" actId="14100"/>
          <ac:spMkLst>
            <pc:docMk/>
            <pc:sldMk cId="3377435363" sldId="274"/>
            <ac:spMk id="3" creationId="{7F663E7C-CD5F-4907-9078-261DE10A3D51}"/>
          </ac:spMkLst>
        </pc:spChg>
        <pc:spChg chg="add del mod ord">
          <ac:chgData name="Cyndy Falgout" userId="77beaa3ccd951f87" providerId="LiveId" clId="{B974642E-A631-416A-B243-8AB12596CAF7}" dt="2022-12-20T20:49:26.900" v="2891" actId="700"/>
          <ac:spMkLst>
            <pc:docMk/>
            <pc:sldMk cId="3377435363" sldId="274"/>
            <ac:spMk id="4" creationId="{2E3A6C3B-6A65-4B72-377B-5F1085D34DA3}"/>
          </ac:spMkLst>
        </pc:spChg>
        <pc:spChg chg="mod ord">
          <ac:chgData name="Cyndy Falgout" userId="77beaa3ccd951f87" providerId="LiveId" clId="{B974642E-A631-416A-B243-8AB12596CAF7}" dt="2022-12-20T20:49:29.486" v="2892" actId="700"/>
          <ac:spMkLst>
            <pc:docMk/>
            <pc:sldMk cId="3377435363" sldId="274"/>
            <ac:spMk id="5" creationId="{2F99E20D-7863-4FE3-A1D2-3416B48E0EE5}"/>
          </ac:spMkLst>
        </pc:spChg>
        <pc:spChg chg="mod">
          <ac:chgData name="Cyndy Falgout" userId="77beaa3ccd951f87" providerId="LiveId" clId="{B974642E-A631-416A-B243-8AB12596CAF7}" dt="2022-12-20T20:49:37.262" v="2897" actId="14100"/>
          <ac:spMkLst>
            <pc:docMk/>
            <pc:sldMk cId="3377435363" sldId="274"/>
            <ac:spMk id="6" creationId="{6B8BDE5F-3E91-4B35-8729-28DD1E998748}"/>
          </ac:spMkLst>
        </pc:spChg>
      </pc:sldChg>
      <pc:sldChg chg="addSp delSp modSp mod setBg setClrOvrMap delDesignElem chgLayout modNotesTx">
        <pc:chgData name="Cyndy Falgout" userId="77beaa3ccd951f87" providerId="LiveId" clId="{B974642E-A631-416A-B243-8AB12596CAF7}" dt="2022-12-21T15:30:09.110" v="5049" actId="6549"/>
        <pc:sldMkLst>
          <pc:docMk/>
          <pc:sldMk cId="2329957783" sldId="275"/>
        </pc:sldMkLst>
        <pc:spChg chg="mod ord">
          <ac:chgData name="Cyndy Falgout" userId="77beaa3ccd951f87" providerId="LiveId" clId="{B974642E-A631-416A-B243-8AB12596CAF7}" dt="2022-12-20T20:29:02.234" v="1381" actId="26606"/>
          <ac:spMkLst>
            <pc:docMk/>
            <pc:sldMk cId="2329957783" sldId="275"/>
            <ac:spMk id="2" creationId="{9E9AB40A-120B-43C6-B562-9C659DF86D23}"/>
          </ac:spMkLst>
        </pc:spChg>
        <pc:spChg chg="mod ord">
          <ac:chgData name="Cyndy Falgout" userId="77beaa3ccd951f87" providerId="LiveId" clId="{B974642E-A631-416A-B243-8AB12596CAF7}" dt="2022-12-20T20:29:09.247" v="1385" actId="27636"/>
          <ac:spMkLst>
            <pc:docMk/>
            <pc:sldMk cId="2329957783" sldId="275"/>
            <ac:spMk id="3" creationId="{F52E58BA-F5BF-430E-A2E5-8B1983621EBD}"/>
          </ac:spMkLst>
        </pc:spChg>
        <pc:spChg chg="mod ord">
          <ac:chgData name="Cyndy Falgout" userId="77beaa3ccd951f87" providerId="LiveId" clId="{B974642E-A631-416A-B243-8AB12596CAF7}" dt="2022-12-20T20:29:02.234" v="1381" actId="26606"/>
          <ac:spMkLst>
            <pc:docMk/>
            <pc:sldMk cId="2329957783" sldId="275"/>
            <ac:spMk id="5" creationId="{9B113632-5FE1-440A-B562-60C53B5EC21C}"/>
          </ac:spMkLst>
        </pc:spChg>
        <pc:spChg chg="add del">
          <ac:chgData name="Cyndy Falgout" userId="77beaa3ccd951f87" providerId="LiveId" clId="{B974642E-A631-416A-B243-8AB12596CAF7}" dt="2022-12-20T20:17:06.902" v="1120"/>
          <ac:spMkLst>
            <pc:docMk/>
            <pc:sldMk cId="2329957783" sldId="275"/>
            <ac:spMk id="11" creationId="{B9403C7F-76AE-4587-92A2-D4E41EBE68BD}"/>
          </ac:spMkLst>
        </pc:spChg>
        <pc:spChg chg="add del">
          <ac:chgData name="Cyndy Falgout" userId="77beaa3ccd951f87" providerId="LiveId" clId="{B974642E-A631-416A-B243-8AB12596CAF7}" dt="2022-12-20T20:29:02.251" v="1382" actId="26606"/>
          <ac:spMkLst>
            <pc:docMk/>
            <pc:sldMk cId="2329957783" sldId="275"/>
            <ac:spMk id="15" creationId="{C493E730-2044-49B5-A022-B8D6F359343E}"/>
          </ac:spMkLst>
        </pc:spChg>
        <pc:spChg chg="add del">
          <ac:chgData name="Cyndy Falgout" userId="77beaa3ccd951f87" providerId="LiveId" clId="{B974642E-A631-416A-B243-8AB12596CAF7}" dt="2022-12-20T20:29:02.234" v="1381" actId="26606"/>
          <ac:spMkLst>
            <pc:docMk/>
            <pc:sldMk cId="2329957783" sldId="275"/>
            <ac:spMk id="26" creationId="{9DD3589A-DB65-424B-ACF1-5C8155F1C3A8}"/>
          </ac:spMkLst>
        </pc:spChg>
        <pc:spChg chg="add del">
          <ac:chgData name="Cyndy Falgout" userId="77beaa3ccd951f87" providerId="LiveId" clId="{B974642E-A631-416A-B243-8AB12596CAF7}" dt="2022-12-20T20:29:02.234" v="1381" actId="26606"/>
          <ac:spMkLst>
            <pc:docMk/>
            <pc:sldMk cId="2329957783" sldId="275"/>
            <ac:spMk id="28" creationId="{9F784D76-D302-4160-A2D4-C2F4AB76D478}"/>
          </ac:spMkLst>
        </pc:spChg>
        <pc:spChg chg="add del">
          <ac:chgData name="Cyndy Falgout" userId="77beaa3ccd951f87" providerId="LiveId" clId="{B974642E-A631-416A-B243-8AB12596CAF7}" dt="2022-12-20T20:29:02.234" v="1381" actId="26606"/>
          <ac:spMkLst>
            <pc:docMk/>
            <pc:sldMk cId="2329957783" sldId="275"/>
            <ac:spMk id="32" creationId="{2B57E7D2-A94B-4A8D-B58F-D3E30C2353DE}"/>
          </ac:spMkLst>
        </pc:spChg>
        <pc:spChg chg="add">
          <ac:chgData name="Cyndy Falgout" userId="77beaa3ccd951f87" providerId="LiveId" clId="{B974642E-A631-416A-B243-8AB12596CAF7}" dt="2022-12-20T20:29:02.251" v="1382" actId="26606"/>
          <ac:spMkLst>
            <pc:docMk/>
            <pc:sldMk cId="2329957783" sldId="275"/>
            <ac:spMk id="36" creationId="{C493E730-2044-49B5-A022-B8D6F359343E}"/>
          </ac:spMkLst>
        </pc:spChg>
        <pc:grpChg chg="add del">
          <ac:chgData name="Cyndy Falgout" userId="77beaa3ccd951f87" providerId="LiveId" clId="{B974642E-A631-416A-B243-8AB12596CAF7}" dt="2022-12-20T20:29:02.251" v="1382" actId="26606"/>
          <ac:grpSpMkLst>
            <pc:docMk/>
            <pc:sldMk cId="2329957783" sldId="275"/>
            <ac:grpSpMk id="8" creationId="{5B988D63-FA8B-436C-902E-E5005BC0492F}"/>
          </ac:grpSpMkLst>
        </pc:grpChg>
        <pc:grpChg chg="add del">
          <ac:chgData name="Cyndy Falgout" userId="77beaa3ccd951f87" providerId="LiveId" clId="{B974642E-A631-416A-B243-8AB12596CAF7}" dt="2022-12-20T20:17:06.902" v="1120"/>
          <ac:grpSpMkLst>
            <pc:docMk/>
            <pc:sldMk cId="2329957783" sldId="275"/>
            <ac:grpSpMk id="13" creationId="{D6C71778-3DDA-4748-AEBB-2A4B75016325}"/>
          </ac:grpSpMkLst>
        </pc:grpChg>
        <pc:grpChg chg="add">
          <ac:chgData name="Cyndy Falgout" userId="77beaa3ccd951f87" providerId="LiveId" clId="{B974642E-A631-416A-B243-8AB12596CAF7}" dt="2022-12-20T20:29:02.251" v="1382" actId="26606"/>
          <ac:grpSpMkLst>
            <pc:docMk/>
            <pc:sldMk cId="2329957783" sldId="275"/>
            <ac:grpSpMk id="34" creationId="{5B988D63-FA8B-436C-902E-E5005BC0492F}"/>
          </ac:grpSpMkLst>
        </pc:grpChg>
        <pc:picChg chg="mod ord">
          <ac:chgData name="Cyndy Falgout" userId="77beaa3ccd951f87" providerId="LiveId" clId="{B974642E-A631-416A-B243-8AB12596CAF7}" dt="2022-12-20T20:29:02.234" v="1381" actId="26606"/>
          <ac:picMkLst>
            <pc:docMk/>
            <pc:sldMk cId="2329957783" sldId="275"/>
            <ac:picMk id="6" creationId="{92E3CD89-9BA9-4BC9-AD01-57672A55EA47}"/>
          </ac:picMkLst>
        </pc:picChg>
        <pc:picChg chg="add del">
          <ac:chgData name="Cyndy Falgout" userId="77beaa3ccd951f87" providerId="LiveId" clId="{B974642E-A631-416A-B243-8AB12596CAF7}" dt="2022-12-20T20:29:02.251" v="1382" actId="26606"/>
          <ac:picMkLst>
            <pc:docMk/>
            <pc:sldMk cId="2329957783" sldId="275"/>
            <ac:picMk id="17" creationId="{78976801-4346-4636-BA62-265C81DFE7C4}"/>
          </ac:picMkLst>
        </pc:picChg>
        <pc:picChg chg="add del">
          <ac:chgData name="Cyndy Falgout" userId="77beaa3ccd951f87" providerId="LiveId" clId="{B974642E-A631-416A-B243-8AB12596CAF7}" dt="2022-12-20T20:29:02.234" v="1381" actId="26606"/>
          <ac:picMkLst>
            <pc:docMk/>
            <pc:sldMk cId="2329957783" sldId="275"/>
            <ac:picMk id="22" creationId="{D8DF5C3E-BDAB-40E6-A40B-8C05D8CD3F52}"/>
          </ac:picMkLst>
        </pc:picChg>
        <pc:picChg chg="add del">
          <ac:chgData name="Cyndy Falgout" userId="77beaa3ccd951f87" providerId="LiveId" clId="{B974642E-A631-416A-B243-8AB12596CAF7}" dt="2022-12-20T20:29:02.234" v="1381" actId="26606"/>
          <ac:picMkLst>
            <pc:docMk/>
            <pc:sldMk cId="2329957783" sldId="275"/>
            <ac:picMk id="24" creationId="{9D90C31A-86E3-472B-B929-496667598EFF}"/>
          </ac:picMkLst>
        </pc:picChg>
        <pc:picChg chg="add del">
          <ac:chgData name="Cyndy Falgout" userId="77beaa3ccd951f87" providerId="LiveId" clId="{B974642E-A631-416A-B243-8AB12596CAF7}" dt="2022-12-20T20:29:02.234" v="1381" actId="26606"/>
          <ac:picMkLst>
            <pc:docMk/>
            <pc:sldMk cId="2329957783" sldId="275"/>
            <ac:picMk id="30" creationId="{608D9710-1A5F-4D24-B654-F2081DE6014C}"/>
          </ac:picMkLst>
        </pc:picChg>
        <pc:picChg chg="add">
          <ac:chgData name="Cyndy Falgout" userId="77beaa3ccd951f87" providerId="LiveId" clId="{B974642E-A631-416A-B243-8AB12596CAF7}" dt="2022-12-20T20:29:02.251" v="1382" actId="26606"/>
          <ac:picMkLst>
            <pc:docMk/>
            <pc:sldMk cId="2329957783" sldId="275"/>
            <ac:picMk id="37" creationId="{78976801-4346-4636-BA62-265C81DFE7C4}"/>
          </ac:picMkLst>
        </pc:picChg>
      </pc:sldChg>
      <pc:sldChg chg="addSp modSp mod chgLayout modNotesTx">
        <pc:chgData name="Cyndy Falgout" userId="77beaa3ccd951f87" providerId="LiveId" clId="{B974642E-A631-416A-B243-8AB12596CAF7}" dt="2022-12-21T15:41:27.927" v="6343" actId="20577"/>
        <pc:sldMkLst>
          <pc:docMk/>
          <pc:sldMk cId="1377957799" sldId="947"/>
        </pc:sldMkLst>
        <pc:spChg chg="add mod ord">
          <ac:chgData name="Cyndy Falgout" userId="77beaa3ccd951f87" providerId="LiveId" clId="{B974642E-A631-416A-B243-8AB12596CAF7}" dt="2022-12-20T20:46:13.985" v="2716" actId="700"/>
          <ac:spMkLst>
            <pc:docMk/>
            <pc:sldMk cId="1377957799" sldId="947"/>
            <ac:spMk id="2" creationId="{8C0E0F2D-5D72-92A5-8310-BE1E643C770C}"/>
          </ac:spMkLst>
        </pc:spChg>
        <pc:spChg chg="mod ord">
          <ac:chgData name="Cyndy Falgout" userId="77beaa3ccd951f87" providerId="LiveId" clId="{B974642E-A631-416A-B243-8AB12596CAF7}" dt="2022-12-20T20:46:13.985" v="2716" actId="700"/>
          <ac:spMkLst>
            <pc:docMk/>
            <pc:sldMk cId="1377957799" sldId="947"/>
            <ac:spMk id="5" creationId="{F6177BAE-8866-48D7-95CE-13C1AA644C5E}"/>
          </ac:spMkLst>
        </pc:spChg>
        <pc:spChg chg="mod ord">
          <ac:chgData name="Cyndy Falgout" userId="77beaa3ccd951f87" providerId="LiveId" clId="{B974642E-A631-416A-B243-8AB12596CAF7}" dt="2022-12-20T20:46:13.985" v="2716" actId="700"/>
          <ac:spMkLst>
            <pc:docMk/>
            <pc:sldMk cId="1377957799" sldId="947"/>
            <ac:spMk id="6" creationId="{CE91E785-ECDA-4CFD-B408-6C4460605DB6}"/>
          </ac:spMkLst>
        </pc:spChg>
        <pc:spChg chg="mod">
          <ac:chgData name="Cyndy Falgout" userId="77beaa3ccd951f87" providerId="LiveId" clId="{B974642E-A631-416A-B243-8AB12596CAF7}" dt="2022-12-20T20:46:46.189" v="2803" actId="20577"/>
          <ac:spMkLst>
            <pc:docMk/>
            <pc:sldMk cId="1377957799" sldId="947"/>
            <ac:spMk id="7" creationId="{D587209E-4409-4F42-826F-4265B1FC4461}"/>
          </ac:spMkLst>
        </pc:spChg>
        <pc:picChg chg="mod">
          <ac:chgData name="Cyndy Falgout" userId="77beaa3ccd951f87" providerId="LiveId" clId="{B974642E-A631-416A-B243-8AB12596CAF7}" dt="2022-12-20T20:46:56.433" v="2806" actId="1076"/>
          <ac:picMkLst>
            <pc:docMk/>
            <pc:sldMk cId="1377957799" sldId="947"/>
            <ac:picMk id="8" creationId="{5D5955AF-6A2A-443A-8226-FC0A729BE8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F2D86-EC40-4916-8C84-B4CF0C34B87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90DE-B669-4173-AD37-EBD22152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Synergies among North Carolina’s eight military installations, public airports and the companies that serve and supply them contribute significantly to the state’s economic growth. </a:t>
            </a:r>
          </a:p>
          <a:p>
            <a:endParaRPr lang="en-US" sz="1800" b="0" i="0" u="none" strike="noStrike" baseline="0" dirty="0">
              <a:solidFill>
                <a:srgbClr val="001E5F"/>
              </a:solidFill>
              <a:latin typeface="Gotham Book"/>
            </a:endParaRPr>
          </a:p>
          <a:p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Military aviators use public airports to conduct training operations, refuel and receive maintenance and repair services, which drive local business activity. </a:t>
            </a:r>
          </a:p>
          <a:p>
            <a:endParaRPr lang="en-US" sz="1800" b="0" i="0" u="none" strike="noStrike" baseline="0" dirty="0">
              <a:solidFill>
                <a:srgbClr val="001E5F"/>
              </a:solidFill>
              <a:latin typeface="Gotham Book"/>
            </a:endParaRPr>
          </a:p>
          <a:p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And importantly, more than 18,000 skilled civilians and veterans leave the military each year, providing experienced talent for the state’s aviation workforce.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[MENTION ANY IMPACT AT YOUR AIRPORT FROM MILITARY AVIATION]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Uncrewed aircraft systems, (UAS, or drones) offer the potential to transform how we live and work but require a complex system of infrastructure and regulation to do so. </a:t>
            </a:r>
          </a:p>
          <a:p>
            <a:endParaRPr lang="en-US" sz="1800" b="0" i="0" u="none" strike="noStrike" baseline="0" dirty="0">
              <a:solidFill>
                <a:srgbClr val="001E5F"/>
              </a:solidFill>
              <a:latin typeface="Gotham Book"/>
            </a:endParaRPr>
          </a:p>
          <a:p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North Carolina has been at the forefront of developing such a system since 2014 and continues to achieve significant advances in drone use for business and government purposes.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Gotham Book"/>
              </a:rPr>
              <a:t> </a:t>
            </a:r>
          </a:p>
          <a:p>
            <a:endParaRPr lang="en-US" sz="1800" b="0" i="0" u="none" strike="noStrike" baseline="0" dirty="0">
              <a:solidFill>
                <a:srgbClr val="FFFFFF"/>
              </a:solidFill>
              <a:latin typeface="Gotham Book"/>
            </a:endParaRPr>
          </a:p>
          <a:p>
            <a:r>
              <a:rPr lang="en-US" sz="1800" b="0" i="0" u="none" strike="noStrike" baseline="0" dirty="0">
                <a:solidFill>
                  <a:srgbClr val="FFFFFF"/>
                </a:solidFill>
                <a:latin typeface="Gotham Book"/>
              </a:rPr>
              <a:t>This photo shows Zipline, a company operating in Kannapolis, that u</a:t>
            </a:r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ses drones to drop medical packages on 26-mile round trips.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successes are bringing a growing companies to North Carolina that are involved in developing or using drones to support their operations, and we expect that trend to continue.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1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Carolina’s higher education system provides strong support for aviation, with more than 28 degree programs relevant to aviation and the aerospace sector.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than 20,500 students graduate with STEM-related degrees from North Carolina institutions each year to support the state’s aviation talent pipeline.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[MENTION HOW EDUCATIONAL INSTITUTIONS IN YOUR COMMUNITY SUPPORT AVIATION, IF THEY DO]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3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[Add Your Airport Name] also contributes to our state and local economy.</a:t>
            </a:r>
          </a:p>
          <a:p>
            <a:endParaRPr lang="en-US" dirty="0"/>
          </a:p>
          <a:p>
            <a:r>
              <a:rPr lang="en-US" dirty="0"/>
              <a:t>The latest economic impact study reported that [YOUR AIRPORT NAME] each year contributes more than: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$XXX in economic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XXX jobs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$XXX in personal income from those jobs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$XXX in state and local tax revenues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7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[Use the new Filed Flight Plan Dashboard to show the reach of flights from your airport and place it on this slide]</a:t>
            </a:r>
          </a:p>
          <a:p>
            <a:endParaRPr lang="en-US" b="0" dirty="0"/>
          </a:p>
          <a:p>
            <a:r>
              <a:rPr lang="en-US" b="0" dirty="0"/>
              <a:t>This dashboard shows all of the places that planes fly in and out of our airport during the year.</a:t>
            </a:r>
          </a:p>
          <a:p>
            <a:endParaRPr lang="en-US" b="0" dirty="0"/>
          </a:p>
          <a:p>
            <a:r>
              <a:rPr lang="en-US" b="0" dirty="0"/>
              <a:t>We connect people and goods to the global marketplace. </a:t>
            </a:r>
          </a:p>
          <a:p>
            <a:endParaRPr lang="en-US" b="0" dirty="0"/>
          </a:p>
          <a:p>
            <a:r>
              <a:rPr lang="en-US" b="0" dirty="0"/>
              <a:t>[SHARE WHAT YOU KNOW ABOUT THE COMPANIES FLYING TO DESTINATIONS]</a:t>
            </a:r>
          </a:p>
          <a:p>
            <a:endParaRPr lang="en-US" b="0" dirty="0"/>
          </a:p>
          <a:p>
            <a:r>
              <a:rPr lang="en-US" b="0" dirty="0"/>
              <a:t>This activity creates significant economic impact in our community.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30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[Highlight the many ways your airport support the community and its economy.]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4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[OPTIONAL:  Highlight </a:t>
            </a:r>
            <a:r>
              <a:rPr lang="en-US" sz="1200" dirty="0"/>
              <a:t>recent, current and planned airport projects that support your economic impact. The script can say something like this:]</a:t>
            </a:r>
          </a:p>
          <a:p>
            <a:pPr marL="0" indent="0">
              <a:buNone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new _____________ moves the airport’s master plan forward and prepares us for continued growth in utilization. (Explain)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By prioritizing this/these significant project(s) now, we are positioning the airport to attract additional air service to our community in the future.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airport will be able to attract an additional ______ tenants after this construction is complete, contributing up to $_____ more to the annual operating revenues.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1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again for the opportunity to share with you how your state’s public airports are supporting this community and our state. </a:t>
            </a:r>
          </a:p>
          <a:p>
            <a:endParaRPr lang="en-US" dirty="0"/>
          </a:p>
          <a:p>
            <a:r>
              <a:rPr lang="en-US" dirty="0"/>
              <a:t>I’d be happy to answer any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6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appreciate the support this community gives to the airport. </a:t>
            </a:r>
          </a:p>
          <a:p>
            <a:endParaRPr lang="en-US" dirty="0"/>
          </a:p>
          <a:p>
            <a:r>
              <a:rPr lang="en-US" dirty="0"/>
              <a:t>Please feel free to contact me if you have questions or connections with aviation-related businesses that can help us expand our impact even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Today, I’d like to share information about the North Carolina’s airports on our community and state, as well as what’s going on at [INSERT YOUR AIRPORT NAME]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know, North Carolina has been at the forefront of aviation since the Wright Brothers’ first flight at Kitty Hawk in 1903.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Today, the state’s network of 72 publicly owned airports, and the aviation and aerospace assets that rely on them, help move our economy forward by: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jobs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Supporting business growth and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Connecting people and companies to markets around the globe.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report published in January (2023) by the N.C. Department of Transportation’s Division of Aviation quantifies the impact of our airports on the state’s economy.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report revealed the results of an economic impact study showing that North Carolina’s public airports – of which [ADD YOUR AIRPORT NAME] is one – each year contribute more than: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$72 billion in economic output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330,000 jobs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$23 billion in personal income for those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$3.7 billion in state and local tax revenues.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$721 billion represents a significant return on state and local investment in our state’s airports.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NCDOT creates the report every two years to help guide future investment in aviation infrastructure and provide a tool for recruiting aviation and aerospace industry companies and investment.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Carolina’s public airport system comprises 72 airports: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are classified as commercial service, meaning they offer regularly scheduled passenger service.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62 airports are classified as general aviation.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[YOUR AIRPORT NAME] is classified as a [TYPE] airport.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Carolina airports: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 local businesses and communities to global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 and refuel private aircraft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military and agricultural aviation and statewide emergency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provide aviation services, such as aerial photography and pilot training.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Ninety-six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 of our state’s population lives within a 30-minute drive of a public airport.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 commercial airlines </a:t>
            </a:r>
            <a:r>
              <a:rPr lang="en-US" dirty="0"/>
              <a:t>move nearly 60 million passengers a year,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connecting North Carolina travelers to destinations worldwide.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Passenger services at the commercial service airlines plummeted when COVID struck, but began rebounding in mid-2021.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airlines employ nearly 15,000 </a:t>
            </a:r>
            <a:r>
              <a:rPr lang="en-US" dirty="0"/>
              <a:t>workers that pay average salaries of nearly $79,000 a year.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North Carolina’s airports also handle more than 1.3 billion tons of </a:t>
            </a:r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cargo each year, from medical supplies to advanced manufacturing components.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0" i="0" u="none" strike="noStrike" baseline="0" dirty="0">
              <a:solidFill>
                <a:srgbClr val="001E5F"/>
              </a:solidFill>
              <a:latin typeface="Gotham Book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Air cargo tends tend to be much higher value than cargo moved by other transportation modes – averaging nearly $50 per pound compared to rail at 17 cents per pound or truck at 56 cents per pound.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6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Airport-related businesses provide valuable support for airlines and airport customers and boost the state’s economy.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 rental car companies serve the state’s airports and generate more than $74 million in state tax revenues from an 8% tax on short-term leases and rentals of motor vehicles.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Aviation fuels sold at the airports serve the aviation industry and generate from nearly $11 million in tax revenues each year.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revenues from fuel taxes are actually returned to the airport system as grants for aviation-related economic development projects that create jobs.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Carolina also gains significant returns from the 4,000 private aircraft based at the state’s general aviation facilities.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pay property taxes in some cases equivalent to those paid by an entire subdivision of homes.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[GIVE LOCAL EXAMPLE IF YOU HAVE IT, E.G.]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owner of a $23 million aircraft based at Statesville  Regional Airport, for instance, pays local property taxes equivalent to those paid by owners of 115 homes valued at $200,000 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9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Global professional services firm PwC ranked North Carolina sixth in aerospace manufacturing attractiveness in 2021 based on the strength of the state’s industry and economy. </a:t>
            </a:r>
          </a:p>
          <a:p>
            <a:endParaRPr lang="en-US" sz="1800" b="0" i="0" u="none" strike="noStrike" baseline="0" dirty="0">
              <a:solidFill>
                <a:srgbClr val="001E5F"/>
              </a:solidFill>
              <a:latin typeface="Gotham Book"/>
            </a:endParaRPr>
          </a:p>
          <a:p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Boeing, Cessna GE Aerospace, Honda Aero, Honda Aircraft Co., Lockheed Martin, Pratt &amp; Whitney and Spirit AeroSystems are among more than 200 aerospace companies and 400 suppliers and vendors that call North Carolina home.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[MENTION ANY LOCAL AEROSPACE MANUFACTURING IMPACT]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baseline="0" dirty="0">
                <a:solidFill>
                  <a:srgbClr val="001E5F"/>
                </a:solidFill>
                <a:latin typeface="Gotham Book"/>
              </a:rPr>
              <a:t>North Carolina’s aerospace sector employs 5,600 people. While sector employment declined 20% from 2019-2021 due to pandemic pressures, it grew at 13 times the national average from 2012 to 2021.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9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82940"/>
                </a:solidFill>
                <a:latin typeface="Gotham Book"/>
              </a:rPr>
              <a:t>174 companies and 8,000 workers support North Carolina’s aerospace sector with critical maintenance, repair and overhaul, or MRO, services. North Carolina ranks sixth in the nation for MRO employment.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[MENTION ANY LOCAL MROs THAT OPERATE AT YOUR AIRPORT]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190DE-B669-4173-AD37-EBD221520C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0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6A41-295B-4B6E-8BBC-99486EEA18A4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9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A2D-DB17-4D96-8C3D-ED8E362A9EC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762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A2D-DB17-4D96-8C3D-ED8E362A9EC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492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A2D-DB17-4D96-8C3D-ED8E362A9EC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5177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A2D-DB17-4D96-8C3D-ED8E362A9EC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415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A2D-DB17-4D96-8C3D-ED8E362A9EC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2561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A2D-DB17-4D96-8C3D-ED8E362A9EC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582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05E-7C4C-46E1-8B10-84132A20B506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0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6349DA8-8BD2-47C7-BF08-4447A963C73B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C3E-B800-43AD-8387-B6D19B04241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1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B748-A053-460B-9DA3-BB3E93C3AAC8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7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48D2-B5C1-4F1F-8165-923480E7DFE1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7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DF75-F927-4996-901B-B62447CA5BE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8BA-A5CC-4101-8D75-F4FF31589DE4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8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9624-1BAF-4466-9CC0-F5B4DA29BB00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6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AC51-42CE-4D7E-91C4-C119464BD3FB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3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F238-65D6-4A6D-8B36-3D6CA9030D13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4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8A2D-DB17-4D96-8C3D-ED8E362A9EC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53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weston.head#!/vizhome/FiledFlightPlansforNorthCarolinaAirportsFFY2019/Dashboard?publish=y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42F0-7433-4AA9-A4C7-949A7CB82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Aviation Means</a:t>
            </a:r>
            <a:br>
              <a:rPr lang="en-US" dirty="0"/>
            </a:br>
            <a:r>
              <a:rPr lang="en-US" dirty="0"/>
              <a:t>to Our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CCDC6-B4A8-479A-827E-C8EF14E4B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[</a:t>
            </a:r>
            <a:r>
              <a:rPr lang="en-US" sz="3200" b="1" dirty="0">
                <a:solidFill>
                  <a:schemeClr val="tx1"/>
                </a:solidFill>
              </a:rPr>
              <a:t>Your Na</a:t>
            </a:r>
            <a:r>
              <a:rPr lang="en-US" sz="3200" b="1" dirty="0"/>
              <a:t>me</a:t>
            </a:r>
            <a:r>
              <a:rPr lang="en-US" sz="3200" dirty="0">
                <a:solidFill>
                  <a:schemeClr val="tx1"/>
                </a:solidFill>
              </a:rPr>
              <a:t>]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[Your Airport’s Name]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[Date of Presentation]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C36AC-90C4-1F19-0BC0-DCC11457DE10}"/>
              </a:ext>
            </a:extLst>
          </p:cNvPr>
          <p:cNvSpPr/>
          <p:nvPr/>
        </p:nvSpPr>
        <p:spPr>
          <a:xfrm>
            <a:off x="857250" y="755723"/>
            <a:ext cx="1844971" cy="145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AIRPORT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09852-9C24-A6A6-0FDB-F426E4F36D0D}"/>
              </a:ext>
            </a:extLst>
          </p:cNvPr>
          <p:cNvSpPr txBox="1"/>
          <p:nvPr/>
        </p:nvSpPr>
        <p:spPr>
          <a:xfrm>
            <a:off x="7841674" y="312700"/>
            <a:ext cx="3112076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Here is your customizable template.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Make sure you look in the Note field below for a suggested script!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Delete yellow sticky notes from slides after you read the directions. </a:t>
            </a:r>
          </a:p>
        </p:txBody>
      </p:sp>
    </p:spTree>
    <p:extLst>
      <p:ext uri="{BB962C8B-B14F-4D97-AF65-F5344CB8AC3E}">
        <p14:creationId xmlns:p14="http://schemas.microsoft.com/office/powerpoint/2010/main" val="17215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" name="Content Placeholder 7" descr="A group of airplanes on a runway&#10;&#10;Description automatically generated with low confidence">
            <a:extLst>
              <a:ext uri="{FF2B5EF4-FFF2-40B4-BE49-F238E27FC236}">
                <a16:creationId xmlns:a16="http://schemas.microsoft.com/office/drawing/2014/main" id="{62459D71-48E0-2C2B-2FD3-12C29E81C8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7CBB-B02A-4522-9947-40872B6C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-100" dirty="0"/>
              <a:t>Military Aviation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476133-C74A-4F84-C0B6-8E7679C34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3200" dirty="0"/>
              <a:t>8 military bases</a:t>
            </a:r>
          </a:p>
          <a:p>
            <a:r>
              <a:rPr lang="en-US" sz="3200" dirty="0"/>
              <a:t>156,000 employees</a:t>
            </a:r>
          </a:p>
          <a:p>
            <a:r>
              <a:rPr lang="en-US" sz="3200" dirty="0"/>
              <a:t>18,000 trained veterans exit service annually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CA121-6BA4-4C5F-922F-DBFA61DD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05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5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8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Picture 8" descr="A person standing next to a model airplane&#10;&#10;Description automatically generated with low confidence">
            <a:extLst>
              <a:ext uri="{FF2B5EF4-FFF2-40B4-BE49-F238E27FC236}">
                <a16:creationId xmlns:a16="http://schemas.microsoft.com/office/drawing/2014/main" id="{39C654D3-15D1-748A-0512-3CC5A390B1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F32D7-0366-4EA0-8C24-F10A076B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27" y="753228"/>
            <a:ext cx="4641339" cy="10531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spc="-100" dirty="0"/>
              <a:t>Uncrewed  Aircraft Systems </a:t>
            </a:r>
            <a:br>
              <a:rPr lang="en-US" sz="2800" spc="-100" dirty="0"/>
            </a:br>
            <a:r>
              <a:rPr lang="en-US" sz="2800" spc="-100" dirty="0"/>
              <a:t>(UAS, or Drones)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08B9F-F4A9-4D71-BC8E-8F8A8FA66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28" y="2336873"/>
            <a:ext cx="3884729" cy="3599316"/>
          </a:xfrm>
        </p:spPr>
        <p:txBody>
          <a:bodyPr>
            <a:normAutofit/>
          </a:bodyPr>
          <a:lstStyle/>
          <a:p>
            <a:r>
              <a:rPr lang="en-US" sz="2800"/>
              <a:t>240 UAS companies</a:t>
            </a:r>
          </a:p>
          <a:p>
            <a:r>
              <a:rPr lang="en-US" sz="2800"/>
              <a:t>N.C. leading the way in drone medical delivery, backyard food delivery, transportation infrastructure inspection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D81D2-E1D4-4415-AC7D-B2151813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05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5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7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6" name="Content Placeholder 15" descr="A person holding a camera&#10;&#10;Description automatically generated with low confidence">
            <a:extLst>
              <a:ext uri="{FF2B5EF4-FFF2-40B4-BE49-F238E27FC236}">
                <a16:creationId xmlns:a16="http://schemas.microsoft.com/office/drawing/2014/main" id="{422EB2F2-FF14-2587-7CA5-C2A54190EF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E618E-CCFF-40C3-B7F5-39EB957B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28" y="753228"/>
            <a:ext cx="3982122" cy="10809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Aviation Education</a:t>
            </a:r>
            <a:r>
              <a:rPr lang="en-US" sz="3200" dirty="0"/>
              <a:t>	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02B5F5D-B091-F3E7-53ED-302777C2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28" y="2336873"/>
            <a:ext cx="3884729" cy="43157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20,500 STEM post-secondary graduates annually</a:t>
            </a:r>
          </a:p>
          <a:p>
            <a:r>
              <a:rPr lang="en-US" dirty="0"/>
              <a:t>4 universities with BS+ in aviation-related fields</a:t>
            </a:r>
          </a:p>
          <a:p>
            <a:r>
              <a:rPr lang="en-US" dirty="0"/>
              <a:t>7 community colleges/</a:t>
            </a:r>
            <a:br>
              <a:rPr lang="en-US" dirty="0"/>
            </a:br>
            <a:r>
              <a:rPr lang="en-US" dirty="0"/>
              <a:t>1 private college with associate </a:t>
            </a:r>
            <a:r>
              <a:rPr lang="en-US" dirty="0" err="1"/>
              <a:t>degress</a:t>
            </a:r>
            <a:r>
              <a:rPr lang="en-US" dirty="0"/>
              <a:t>, diplomas, certificates</a:t>
            </a:r>
          </a:p>
          <a:p>
            <a:r>
              <a:rPr lang="en-US" dirty="0"/>
              <a:t>28 community colleges with aviation workforce content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2849C-4770-4E94-8E85-7529AF4D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05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05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0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43BA50-602E-9474-7241-64506BC49939}"/>
              </a:ext>
            </a:extLst>
          </p:cNvPr>
          <p:cNvSpPr/>
          <p:nvPr/>
        </p:nvSpPr>
        <p:spPr>
          <a:xfrm>
            <a:off x="0" y="2161308"/>
            <a:ext cx="5392882" cy="4305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8A810-FF3F-412E-9A36-A8F2F55B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Economic Impacts of [Your Airport Name]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8054-E806-4A1B-BB9C-C0E91A4E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1" y="2336873"/>
            <a:ext cx="5520734" cy="41301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</a:rPr>
              <a:t>[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CUSTOMIZE THIS SLIDE BY FILLING IN YOUR IMPACT DATA; add a photo of your airport]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r>
              <a:rPr lang="en-US" sz="6500" dirty="0">
                <a:solidFill>
                  <a:schemeClr val="tx1"/>
                </a:solidFill>
              </a:rPr>
              <a:t>$ XXX economic output</a:t>
            </a:r>
          </a:p>
          <a:p>
            <a:r>
              <a:rPr lang="en-US" sz="6500" dirty="0">
                <a:solidFill>
                  <a:schemeClr val="tx1"/>
                </a:solidFill>
              </a:rPr>
              <a:t>XXX jobs</a:t>
            </a:r>
          </a:p>
          <a:p>
            <a:r>
              <a:rPr lang="en-US" sz="6500" dirty="0">
                <a:solidFill>
                  <a:schemeClr val="tx1"/>
                </a:solidFill>
              </a:rPr>
              <a:t>$ XXX personal income of workers in those jobs</a:t>
            </a:r>
          </a:p>
          <a:p>
            <a:r>
              <a:rPr lang="en-US" sz="6500" dirty="0">
                <a:solidFill>
                  <a:schemeClr val="tx1"/>
                </a:solidFill>
              </a:rPr>
              <a:t>$XXX state and local tax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DE77D-226A-46EA-A06E-71E02E48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4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91E785-ECDA-4CFD-B408-6C446060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Your airport connects people and goods to global markets, driving economic growth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0E0F2D-5D72-92A5-8310-BE1E643C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77BAE-8866-48D7-95CE-13C1AA64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D5955AF-6A2A-443A-8226-FC0A729BE8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611" y="2336873"/>
            <a:ext cx="7549280" cy="426870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87209E-4409-4F42-826F-4265B1FC4461}"/>
              </a:ext>
            </a:extLst>
          </p:cNvPr>
          <p:cNvSpPr txBox="1"/>
          <p:nvPr/>
        </p:nvSpPr>
        <p:spPr>
          <a:xfrm>
            <a:off x="5487251" y="2957516"/>
            <a:ext cx="5779008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 to 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go.ncsu.edu/airportarrivalsanddepartures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the menu to find your airport and generate a flight plan dashboard for your airport that looks like this.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screen capture and replace this image with your own, showing flights to and from your airport in a given year (based on federal fiscal year 2021 data).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embed the animation provided by ITRE on Jan 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5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D7C2-6C42-49CE-B2D1-8F0AF623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Supporting the Community and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97654-F79D-4E96-AC1A-E9252BEDF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169762" cy="41678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Aerial agricultural applications</a:t>
            </a:r>
          </a:p>
          <a:p>
            <a:r>
              <a:rPr lang="en-US" dirty="0">
                <a:solidFill>
                  <a:schemeClr val="tx1"/>
                </a:solidFill>
              </a:rPr>
              <a:t>Aerial firefighting</a:t>
            </a:r>
          </a:p>
          <a:p>
            <a:r>
              <a:rPr lang="en-US" dirty="0">
                <a:solidFill>
                  <a:schemeClr val="tx1"/>
                </a:solidFill>
              </a:rPr>
              <a:t>Aerial ambulance</a:t>
            </a:r>
          </a:p>
          <a:p>
            <a:r>
              <a:rPr lang="en-US" dirty="0">
                <a:solidFill>
                  <a:schemeClr val="tx1"/>
                </a:solidFill>
              </a:rPr>
              <a:t>Air Taxi / Passengers on-demand</a:t>
            </a:r>
          </a:p>
          <a:p>
            <a:r>
              <a:rPr lang="en-US" dirty="0">
                <a:solidFill>
                  <a:schemeClr val="tx1"/>
                </a:solidFill>
              </a:rPr>
              <a:t>Air tours</a:t>
            </a:r>
          </a:p>
          <a:p>
            <a:r>
              <a:rPr lang="en-US" dirty="0">
                <a:solidFill>
                  <a:schemeClr val="tx1"/>
                </a:solidFill>
              </a:rPr>
              <a:t>Business / corporate use</a:t>
            </a:r>
          </a:p>
          <a:p>
            <a:r>
              <a:rPr lang="en-US" dirty="0">
                <a:solidFill>
                  <a:schemeClr val="tx1"/>
                </a:solidFill>
              </a:rPr>
              <a:t>Disaster relief</a:t>
            </a:r>
          </a:p>
          <a:p>
            <a:r>
              <a:rPr lang="en-US" dirty="0">
                <a:solidFill>
                  <a:schemeClr val="tx1"/>
                </a:solidFill>
              </a:rPr>
              <a:t>Drug enforcement</a:t>
            </a:r>
          </a:p>
          <a:p>
            <a:r>
              <a:rPr lang="en-US" dirty="0">
                <a:solidFill>
                  <a:schemeClr val="tx1"/>
                </a:solidFill>
              </a:rPr>
              <a:t>Flight instructions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C8B85-9C8D-4499-B790-220EA0777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336872"/>
            <a:ext cx="4793674" cy="43860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Overnight packages</a:t>
            </a:r>
          </a:p>
          <a:p>
            <a:r>
              <a:rPr lang="en-US" dirty="0">
                <a:solidFill>
                  <a:schemeClr val="tx1"/>
                </a:solidFill>
              </a:rPr>
              <a:t>Personal / Recreation</a:t>
            </a:r>
          </a:p>
          <a:p>
            <a:r>
              <a:rPr lang="en-US" dirty="0">
                <a:solidFill>
                  <a:schemeClr val="tx1"/>
                </a:solidFill>
              </a:rPr>
              <a:t>Power line inspections</a:t>
            </a:r>
          </a:p>
          <a:p>
            <a:r>
              <a:rPr lang="en-US" dirty="0">
                <a:solidFill>
                  <a:schemeClr val="tx1"/>
                </a:solidFill>
              </a:rPr>
              <a:t>Search and rescue</a:t>
            </a:r>
          </a:p>
          <a:p>
            <a:r>
              <a:rPr lang="en-US" dirty="0">
                <a:solidFill>
                  <a:schemeClr val="tx1"/>
                </a:solidFill>
              </a:rPr>
              <a:t>Traffic advisory</a:t>
            </a:r>
          </a:p>
          <a:p>
            <a:r>
              <a:rPr lang="en-US" dirty="0">
                <a:solidFill>
                  <a:schemeClr val="tx1"/>
                </a:solidFill>
              </a:rPr>
              <a:t>Transporting human organs</a:t>
            </a:r>
          </a:p>
          <a:p>
            <a:r>
              <a:rPr lang="en-US" dirty="0">
                <a:solidFill>
                  <a:schemeClr val="tx1"/>
                </a:solidFill>
              </a:rPr>
              <a:t>Weather observations</a:t>
            </a:r>
          </a:p>
          <a:p>
            <a:r>
              <a:rPr lang="en-US" dirty="0">
                <a:solidFill>
                  <a:schemeClr val="tx1"/>
                </a:solidFill>
              </a:rPr>
              <a:t>Wildlife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DB40C-ABD3-4378-9C20-5D9C1A0B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88748-C447-49C2-B467-69F5A1323FCF}"/>
              </a:ext>
            </a:extLst>
          </p:cNvPr>
          <p:cNvSpPr txBox="1"/>
          <p:nvPr/>
        </p:nvSpPr>
        <p:spPr>
          <a:xfrm>
            <a:off x="2235477" y="1680691"/>
            <a:ext cx="74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CUSTOMIZE AND ADD IMAGES IF YOU LIKE, OF THE WAYS YOUR AIRPORT SUPPORTS YOUR COMMUNITY AND ITS ECONOMY]</a:t>
            </a:r>
          </a:p>
        </p:txBody>
      </p:sp>
    </p:spTree>
    <p:extLst>
      <p:ext uri="{BB962C8B-B14F-4D97-AF65-F5344CB8AC3E}">
        <p14:creationId xmlns:p14="http://schemas.microsoft.com/office/powerpoint/2010/main" val="121966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0BD1-A61F-41A8-8D97-C8C0DFC2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Airport Infrastructure Development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6707C-624C-4BCB-8585-F9D66E4C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– HIGHLIGHT THE DEVELOPMENT PROJECTS UNDER WAY OR PLANNED AT YOUR AIRPORT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6EB59-67A0-41A0-A650-E3EDDACA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4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2BD7-58DD-4BF5-A057-B57C4B01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9D3BA-F401-44E5-9C38-5A09EF89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5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E50B-8350-43FB-A006-9F111868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Thank you for your support of aviation in North Carolina and [Your Airport Name]!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63E7C-CD5F-4907-9078-261DE10A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437" y="2336873"/>
            <a:ext cx="6016336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Contact:</a:t>
            </a:r>
          </a:p>
          <a:p>
            <a:pPr marL="502907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YOUR NAME</a:t>
            </a:r>
          </a:p>
          <a:p>
            <a:pPr marL="502907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YOUR TITLE</a:t>
            </a:r>
          </a:p>
          <a:p>
            <a:pPr marL="502907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YOUR AIRPORT NAME</a:t>
            </a:r>
          </a:p>
          <a:p>
            <a:pPr marL="502907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PHONE NUMBER</a:t>
            </a:r>
          </a:p>
          <a:p>
            <a:pPr marL="502907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EMAIL</a:t>
            </a:r>
          </a:p>
          <a:p>
            <a:pPr marL="502907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WEB ADDRESS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9E20D-7863-4FE3-A1D2-3416B48E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8BDE5F-3E91-4B35-8729-28DD1E998748}"/>
              </a:ext>
            </a:extLst>
          </p:cNvPr>
          <p:cNvSpPr/>
          <p:nvPr/>
        </p:nvSpPr>
        <p:spPr>
          <a:xfrm>
            <a:off x="680321" y="2336873"/>
            <a:ext cx="4265752" cy="336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AIRPORT LOGO</a:t>
            </a:r>
          </a:p>
        </p:txBody>
      </p:sp>
    </p:spTree>
    <p:extLst>
      <p:ext uri="{BB962C8B-B14F-4D97-AF65-F5344CB8AC3E}">
        <p14:creationId xmlns:p14="http://schemas.microsoft.com/office/powerpoint/2010/main" val="337743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5A08-0C35-4DFB-9A1B-68903563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0684-B737-49B4-820E-71B96BB41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9242" indent="-349242"/>
            <a:r>
              <a:rPr lang="en-US" sz="3600" dirty="0">
                <a:solidFill>
                  <a:schemeClr val="tx1"/>
                </a:solidFill>
              </a:rPr>
              <a:t>Welcome </a:t>
            </a:r>
          </a:p>
          <a:p>
            <a:pPr marL="349242" indent="-349242"/>
            <a:r>
              <a:rPr lang="en-US" sz="3600" i="1" dirty="0">
                <a:solidFill>
                  <a:schemeClr val="tx1"/>
                </a:solidFill>
              </a:rPr>
              <a:t>North Carolina: The State of Aviation 2023</a:t>
            </a:r>
          </a:p>
          <a:p>
            <a:pPr marL="349242" indent="-349242"/>
            <a:r>
              <a:rPr lang="en-US" sz="3600" dirty="0">
                <a:solidFill>
                  <a:schemeClr val="tx1"/>
                </a:solidFill>
              </a:rPr>
              <a:t>Economic Impacts of [Add Your Airport’s Name]</a:t>
            </a:r>
          </a:p>
          <a:p>
            <a:pPr marL="349242" indent="-349242"/>
            <a:r>
              <a:rPr lang="en-US" sz="3600" dirty="0">
                <a:solidFill>
                  <a:schemeClr val="tx1"/>
                </a:solidFill>
              </a:rPr>
              <a:t>Q&amp;A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92731-8409-4615-9BB0-E396A5FB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right Flyer">
            <a:extLst>
              <a:ext uri="{FF2B5EF4-FFF2-40B4-BE49-F238E27FC236}">
                <a16:creationId xmlns:a16="http://schemas.microsoft.com/office/drawing/2014/main" id="{0C4B1578-5079-4E1D-A1B4-4AB90C87C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08CB9-970F-4282-83F4-81F5DBD2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11" y="4343231"/>
            <a:ext cx="8899089" cy="19051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 dirty="0"/>
              <a:t>North Carolina:</a:t>
            </a:r>
            <a:br>
              <a:rPr lang="en-US" sz="4400" spc="-100" dirty="0"/>
            </a:br>
            <a:r>
              <a:rPr lang="en-US" sz="4400" spc="-100" dirty="0"/>
              <a:t>First in Flight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23ECF-33C2-44EF-81D5-44A81684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7E47F17-3323-4BA3-8650-877784BC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N.C. Airports Annual Economic Impacts</a:t>
            </a:r>
          </a:p>
        </p:txBody>
      </p:sp>
      <p:pic>
        <p:nvPicPr>
          <p:cNvPr id="7" name="Content Placeholder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8D2E249-A4EC-3A67-C17B-0DC34C148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62" y="2328615"/>
            <a:ext cx="10735535" cy="34383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C4F45-3EC0-4E47-AEF4-BE8C5FB9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5206F-1D3D-41E9-A972-E25CF8EDA99C}"/>
              </a:ext>
            </a:extLst>
          </p:cNvPr>
          <p:cNvSpPr txBox="1"/>
          <p:nvPr/>
        </p:nvSpPr>
        <p:spPr>
          <a:xfrm>
            <a:off x="991414" y="5954006"/>
            <a:ext cx="370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Based on 2019 airport data</a:t>
            </a:r>
          </a:p>
        </p:txBody>
      </p:sp>
    </p:spTree>
    <p:extLst>
      <p:ext uri="{BB962C8B-B14F-4D97-AF65-F5344CB8AC3E}">
        <p14:creationId xmlns:p14="http://schemas.microsoft.com/office/powerpoint/2010/main" val="245262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2243-4CC8-4DE9-8B30-6AE42A12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74" y="557948"/>
            <a:ext cx="9613861" cy="7824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4000" cap="none" spc="-100" dirty="0"/>
              <a:t>NORTH CAROLINA’S PUBLIC AIRPORTS</a:t>
            </a:r>
            <a:endParaRPr lang="en-US" sz="1900" i="1" cap="none" spc="-100" dirty="0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1BCE515C-6A04-4960-C341-10EBB8387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59" y="2179943"/>
            <a:ext cx="11149082" cy="43975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34D33-E90E-4CF3-AB4D-705A71E5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E65F99-B310-317A-E2C5-D186C348B85D}"/>
              </a:ext>
            </a:extLst>
          </p:cNvPr>
          <p:cNvSpPr txBox="1">
            <a:spLocks/>
          </p:cNvSpPr>
          <p:nvPr/>
        </p:nvSpPr>
        <p:spPr>
          <a:xfrm>
            <a:off x="124726" y="753227"/>
            <a:ext cx="10928506" cy="1231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br>
              <a:rPr lang="en-US" sz="1400" b="1" spc="-100" dirty="0"/>
            </a:br>
            <a:br>
              <a:rPr lang="en-US" sz="2100" b="1" spc="-100" dirty="0"/>
            </a:br>
            <a:r>
              <a:rPr lang="en-US" sz="2400" b="1" spc="-100" dirty="0"/>
              <a:t>72 Airports </a:t>
            </a:r>
            <a:r>
              <a:rPr lang="en-US" sz="2400" spc="-100" dirty="0"/>
              <a:t>|  10 Commercial Service |  62 General  Aviation </a:t>
            </a:r>
            <a:br>
              <a:rPr lang="en-US" sz="2400" spc="-100" dirty="0"/>
            </a:br>
            <a:r>
              <a:rPr lang="en-US" sz="2100" i="1" spc="-100" dirty="0"/>
              <a:t>96% of N.C.’s population lives within a 30-minute drive of a public airport </a:t>
            </a:r>
          </a:p>
        </p:txBody>
      </p:sp>
    </p:spTree>
    <p:extLst>
      <p:ext uri="{BB962C8B-B14F-4D97-AF65-F5344CB8AC3E}">
        <p14:creationId xmlns:p14="http://schemas.microsoft.com/office/powerpoint/2010/main" val="348512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13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F6CA1CB-90ED-4CD0-BD6B-8CAF6BE1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20B60-6E48-4767-8AE3-B0E6F234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Aviation Activity at </a:t>
            </a:r>
            <a:br>
              <a:rPr lang="en-US" dirty="0"/>
            </a:br>
            <a:r>
              <a:rPr lang="en-US" dirty="0"/>
              <a:t>N.C. Airports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A72D-4848-4D96-8685-6B7AE770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0239"/>
            <a:ext cx="6423211" cy="4669552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r>
              <a:rPr lang="en-US" b="1" dirty="0"/>
              <a:t>Passenger Service</a:t>
            </a:r>
          </a:p>
          <a:p>
            <a:pPr lvl="1"/>
            <a:r>
              <a:rPr lang="en-US" sz="2400" dirty="0"/>
              <a:t>60 million annual passenger boardings </a:t>
            </a:r>
          </a:p>
          <a:p>
            <a:pPr lvl="1"/>
            <a:r>
              <a:rPr lang="en-US" sz="2400" dirty="0"/>
              <a:t>17 commercial airlines </a:t>
            </a:r>
          </a:p>
          <a:p>
            <a:pPr lvl="1"/>
            <a:r>
              <a:rPr lang="en-US" sz="2400" dirty="0"/>
              <a:t>15,000 airline jobs </a:t>
            </a:r>
          </a:p>
          <a:p>
            <a:pPr lvl="1"/>
            <a:r>
              <a:rPr lang="en-US" sz="2400" dirty="0"/>
              <a:t>$78,700 average annual salaries</a:t>
            </a:r>
          </a:p>
          <a:p>
            <a:r>
              <a:rPr lang="en-US" b="1" dirty="0"/>
              <a:t>Cargo Service</a:t>
            </a:r>
          </a:p>
          <a:p>
            <a:pPr lvl="1"/>
            <a:r>
              <a:rPr lang="en-US" sz="2400" dirty="0"/>
              <a:t>1.3 billion tons of cargo moved in 2021 – more than ever before</a:t>
            </a:r>
          </a:p>
          <a:p>
            <a:pPr lvl="1"/>
            <a:r>
              <a:rPr lang="en-US" sz="2400" dirty="0"/>
              <a:t>13 major cargo companies</a:t>
            </a:r>
          </a:p>
          <a:p>
            <a:pPr lvl="1"/>
            <a:r>
              <a:rPr lang="en-US" sz="2400" dirty="0"/>
              <a:t>$51,324 average wages</a:t>
            </a:r>
            <a:endParaRPr lang="en-US" sz="17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44D07-39DB-44CD-BA32-5973CBDA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05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05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9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1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2E3CD89-9BA9-4BC9-AD01-57672A55EA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B40A-120B-43C6-B562-9C659DF8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Airport Support Industries</a:t>
            </a:r>
            <a:endParaRPr lang="en-US" dirty="0"/>
          </a:p>
        </p:txBody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58BA-F5BF-430E-A2E5-8B198362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10 rental car companies, contributing $74 million in tax revenues annually</a:t>
            </a:r>
          </a:p>
          <a:p>
            <a:r>
              <a:rPr lang="en-US" sz="2800" dirty="0"/>
              <a:t>4,000 based aircraft, contributing $5.6 million in aircraft tax revenues annually</a:t>
            </a:r>
          </a:p>
          <a:p>
            <a:r>
              <a:rPr lang="en-US" sz="2800" dirty="0"/>
              <a:t>523 million gallons of aviation fuel sold, contributing $10.7 million in tax revenues annually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13632-5FE1-440A-B562-60C53B5E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05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5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5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3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Picture 8" descr="Machine in a laboratory">
            <a:extLst>
              <a:ext uri="{FF2B5EF4-FFF2-40B4-BE49-F238E27FC236}">
                <a16:creationId xmlns:a16="http://schemas.microsoft.com/office/drawing/2014/main" id="{191641BE-5501-9E37-A678-A892A725ED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2041DC-6BEB-48BB-AF76-86F786EC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0" i="0" u="none" strike="noStrike" baseline="0" dirty="0"/>
              <a:t>Aeros</a:t>
            </a:r>
            <a:r>
              <a:rPr lang="en-US" sz="3200" dirty="0"/>
              <a:t>pace Manufacturing</a:t>
            </a:r>
          </a:p>
        </p:txBody>
      </p:sp>
      <p:pic>
        <p:nvPicPr>
          <p:cNvPr id="25" name="Picture 18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D421FC-26A9-9450-45FE-CBA441BC3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2800" dirty="0"/>
              <a:t>200+ aerospace companies</a:t>
            </a:r>
          </a:p>
          <a:p>
            <a:r>
              <a:rPr lang="en-US" sz="2800" dirty="0"/>
              <a:t>400+ aerospace supply chain companies</a:t>
            </a:r>
          </a:p>
          <a:p>
            <a:r>
              <a:rPr lang="en-US" sz="2800" dirty="0"/>
              <a:t>5,600 jobs</a:t>
            </a:r>
          </a:p>
          <a:p>
            <a:r>
              <a:rPr lang="en-US" sz="2800" dirty="0"/>
              <a:t>$99,944 average salaries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DCE94-B353-4520-B18B-D1ACD474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z="1050" smtClean="0">
                <a:solidFill>
                  <a:prstClr val="white">
                    <a:tint val="75000"/>
                  </a:prstClr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 sz="105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2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A plane in a hangar&#10;&#10;Description automatically generated with low confidence">
            <a:extLst>
              <a:ext uri="{FF2B5EF4-FFF2-40B4-BE49-F238E27FC236}">
                <a16:creationId xmlns:a16="http://schemas.microsoft.com/office/drawing/2014/main" id="{0359A475-7341-45FF-EBCB-F4462E122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63FC0-B69D-4B55-8E86-E2587A33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53228"/>
            <a:ext cx="4178806" cy="1080938"/>
          </a:xfrm>
        </p:spPr>
        <p:txBody>
          <a:bodyPr>
            <a:noAutofit/>
          </a:bodyPr>
          <a:lstStyle/>
          <a:p>
            <a:r>
              <a:rPr lang="en-US" sz="3200" dirty="0"/>
              <a:t>Aircraft Maintenance, Repair &amp; Overhaul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66CC1-7CB4-4A9D-9D46-CC8D7EF8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2800" dirty="0"/>
              <a:t>174 companies</a:t>
            </a:r>
          </a:p>
          <a:p>
            <a:r>
              <a:rPr lang="en-US" sz="2800" dirty="0"/>
              <a:t>8,000 jobs</a:t>
            </a:r>
          </a:p>
          <a:p>
            <a:r>
              <a:rPr lang="en-US" sz="2800" dirty="0"/>
              <a:t>$68,120 average wages</a:t>
            </a:r>
          </a:p>
          <a:p>
            <a:r>
              <a:rPr lang="en-US" sz="2800" dirty="0"/>
              <a:t>North Carolina ranks 6th highest</a:t>
            </a:r>
            <a:r>
              <a:rPr lang="en-US" sz="2800" baseline="30000" dirty="0"/>
              <a:t> </a:t>
            </a:r>
            <a:r>
              <a:rPr lang="en-US" sz="2800" dirty="0"/>
              <a:t>in the nation in MRO employment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B50C3-8816-4D4B-BD9C-09E3447F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050" smtClean="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05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87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ocument_x0020_Type xmlns="a25804a5-3026-437f-b1e9-dac483f97241">State of Aviation</Document_x0020_Type>
    <PublishingExpirationDate xmlns="http://schemas.microsoft.com/sharepoint/v3" xsi:nil="true"/>
    <PublishingStartDate xmlns="http://schemas.microsoft.com/sharepoint/v3" xsi:nil="true"/>
    <Order0 xmlns="a25804a5-3026-437f-b1e9-dac483f97241">30</Order0>
    <URL xmlns="http://schemas.microsoft.com/sharepoint/v3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5F938DD7602D449B64AF9E5A13E0B3" ma:contentTypeVersion="115" ma:contentTypeDescription="Create a new document." ma:contentTypeScope="" ma:versionID="82899754f63c72b47c290981507e8bde">
  <xsd:schema xmlns:xsd="http://www.w3.org/2001/XMLSchema" xmlns:xs="http://www.w3.org/2001/XMLSchema" xmlns:p="http://schemas.microsoft.com/office/2006/metadata/properties" xmlns:ns1="http://schemas.microsoft.com/sharepoint/v3" xmlns:ns2="a25804a5-3026-437f-b1e9-dac483f97241" xmlns:ns3="16f00c2e-ac5c-418b-9f13-a0771dbd417d" xmlns:ns4="http://schemas.microsoft.com/sharepoint/v4" targetNamespace="http://schemas.microsoft.com/office/2006/metadata/properties" ma:root="true" ma:fieldsID="8d97d873a1731f8b5431d89f47d49f5b" ns1:_="" ns2:_="" ns3:_="" ns4:_="">
    <xsd:import namespace="http://schemas.microsoft.com/sharepoint/v3"/>
    <xsd:import namespace="a25804a5-3026-437f-b1e9-dac483f97241"/>
    <xsd:import namespace="16f00c2e-ac5c-418b-9f13-a0771dbd417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  <xsd:element ref="ns2:Order0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4:IconOverlay" minOccurs="0"/>
                <xsd:element ref="ns3:SharedWithDetails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" ma:hidden="true" ma:internalName="PublishingExpirationDate">
      <xsd:simpleType>
        <xsd:restriction base="dms:Unknow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804a5-3026-437f-b1e9-dac483f9724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format="Dropdown" ma:internalName="Document_x0020_Type">
      <xsd:simpleType>
        <xsd:restriction base="dms:Choice">
          <xsd:enumeration value="Forms"/>
          <xsd:enumeration value="Maps"/>
          <xsd:enumeration value="DBE Info"/>
          <xsd:enumeration value="State Aid"/>
          <xsd:enumeration value="Partner Connect"/>
          <xsd:enumeration value="Recent Additions"/>
          <xsd:enumeration value="State of Aviation"/>
          <xsd:enumeration value="Statewide Programs"/>
          <xsd:enumeration value="Sponsor News"/>
          <xsd:enumeration value="Guidance &amp; Resource Documents"/>
          <xsd:enumeration value="Development Resources"/>
          <xsd:enumeration value="Grant Resources"/>
          <xsd:enumeration value="Planning and Environmental Resources"/>
          <xsd:enumeration value="SCIF"/>
          <xsd:enumeration value="Directed Funding"/>
          <xsd:enumeration value="ACE Academies"/>
        </xsd:restriction>
      </xsd:simpleType>
    </xsd:element>
    <xsd:element name="Order0" ma:index="11" nillable="true" ma:displayName="Order" ma:decimals="0" ma:internalName="Order0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8B6F48-6AB8-4878-9A58-DAECEA826112}"/>
</file>

<file path=customXml/itemProps2.xml><?xml version="1.0" encoding="utf-8"?>
<ds:datastoreItem xmlns:ds="http://schemas.openxmlformats.org/officeDocument/2006/customXml" ds:itemID="{FDC40837-5CD6-4665-9DD4-D82A55EC74C9}"/>
</file>

<file path=customXml/itemProps3.xml><?xml version="1.0" encoding="utf-8"?>
<ds:datastoreItem xmlns:ds="http://schemas.openxmlformats.org/officeDocument/2006/customXml" ds:itemID="{E44F1E00-BC42-4AEF-B773-4F66EAB5665D}"/>
</file>

<file path=customXml/itemProps4.xml><?xml version="1.0" encoding="utf-8"?>
<ds:datastoreItem xmlns:ds="http://schemas.openxmlformats.org/officeDocument/2006/customXml" ds:itemID="{05BC4BB2-C8B9-4A6A-B606-8CBFC032A136}"/>
</file>

<file path=customXml/itemProps5.xml><?xml version="1.0" encoding="utf-8"?>
<ds:datastoreItem xmlns:ds="http://schemas.openxmlformats.org/officeDocument/2006/customXml" ds:itemID="{B4501FD8-804C-4813-9ED1-3332269B0437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143</TotalTime>
  <Words>2027</Words>
  <Application>Microsoft Office PowerPoint</Application>
  <PresentationFormat>Widescreen</PresentationFormat>
  <Paragraphs>256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Gotham Book</vt:lpstr>
      <vt:lpstr>Trebuchet MS</vt:lpstr>
      <vt:lpstr>Berlin</vt:lpstr>
      <vt:lpstr>What Aviation Means to Our Economy</vt:lpstr>
      <vt:lpstr>Agenda</vt:lpstr>
      <vt:lpstr>North Carolina: First in Flight</vt:lpstr>
      <vt:lpstr>N.C. Airports Annual Economic Impacts</vt:lpstr>
      <vt:lpstr>NORTH CAROLINA’S PUBLIC AIRPORTS</vt:lpstr>
      <vt:lpstr>Aviation Activity at  N.C. Airports</vt:lpstr>
      <vt:lpstr>Airport Support Industries</vt:lpstr>
      <vt:lpstr>Aerospace Manufacturing</vt:lpstr>
      <vt:lpstr>Aircraft Maintenance, Repair &amp; Overhaul</vt:lpstr>
      <vt:lpstr>Military Aviation</vt:lpstr>
      <vt:lpstr>Uncrewed  Aircraft Systems  (UAS, or Drones)</vt:lpstr>
      <vt:lpstr>Aviation Education </vt:lpstr>
      <vt:lpstr>Annual Economic Impacts of [Your Airport Name]</vt:lpstr>
      <vt:lpstr>Your airport connects people and goods to global markets, driving economic growth</vt:lpstr>
      <vt:lpstr>Supporting the Community and the Economy</vt:lpstr>
      <vt:lpstr>Airport Infrastructure Development Projects</vt:lpstr>
      <vt:lpstr>Questions?</vt:lpstr>
      <vt:lpstr>Thank you for your support of aviation in North Carolina and [Your Airport Name]!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State of Aviation Customizable Presentation</dc:title>
  <dc:creator>Cyndy Falgout</dc:creator>
  <cp:lastModifiedBy>Cyndy Falgout</cp:lastModifiedBy>
  <cp:revision>1</cp:revision>
  <dcterms:created xsi:type="dcterms:W3CDTF">2021-01-04T17:23:11Z</dcterms:created>
  <dcterms:modified xsi:type="dcterms:W3CDTF">2023-02-02T14:07:56Z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0x0101004C5F938DD7602D449B64AF9E5A13E0B3</vt:lpwstr>
  </property>
  <property fmtid="{D5CDD505-2E9C-101B-9397-08002B2CF9AE}" pid="3" name="Order">
    <vt:r8>41500</vt:r8>
  </property>
</Properties>
</file>